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Lst>
  <p:sldSz cy="5143500" cx="9144000"/>
  <p:notesSz cx="6858000" cy="9144000"/>
  <p:embeddedFontLst>
    <p:embeddedFont>
      <p:font typeface="Proxima Nova"/>
      <p:regular r:id="rId25"/>
      <p:bold r:id="rId26"/>
      <p:italic r:id="rId27"/>
      <p:boldItalic r:id="rId28"/>
    </p:embeddedFont>
    <p:embeddedFont>
      <p:font typeface="Source Code Pro"/>
      <p:regular r:id="rId29"/>
      <p:bold r:id="rId30"/>
    </p:embeddedFont>
    <p:embeddedFont>
      <p:font typeface="Alfa Slab One"/>
      <p:regular r:id="rId3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ProximaNova-bold.fntdata"/><Relationship Id="rId25" Type="http://schemas.openxmlformats.org/officeDocument/2006/relationships/font" Target="fonts/ProximaNova-regular.fntdata"/><Relationship Id="rId28" Type="http://schemas.openxmlformats.org/officeDocument/2006/relationships/font" Target="fonts/ProximaNova-boldItalic.fntdata"/><Relationship Id="rId27" Type="http://schemas.openxmlformats.org/officeDocument/2006/relationships/font" Target="fonts/ProximaNova-italic.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SourceCodePro-regular.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AlfaSlabOne-regular.fntdata"/><Relationship Id="rId30" Type="http://schemas.openxmlformats.org/officeDocument/2006/relationships/font" Target="fonts/SourceCodePro-bold.fntdata"/><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rIns="91425" wrap="square" tIns="91425"/>
          <a:lstStyle>
            <a:lvl1pPr lvl="0">
              <a:spcBef>
                <a:spcPts val="0"/>
              </a:spcBef>
              <a:buChar char="●"/>
              <a:defRPr sz="1100"/>
            </a:lvl1pPr>
            <a:lvl2pPr lvl="1">
              <a:spcBef>
                <a:spcPts val="0"/>
              </a:spcBef>
              <a:buChar char="○"/>
              <a:defRPr sz="1100"/>
            </a:lvl2pPr>
            <a:lvl3pPr lvl="2">
              <a:spcBef>
                <a:spcPts val="0"/>
              </a:spcBef>
              <a:buChar char="■"/>
              <a:defRPr sz="1100"/>
            </a:lvl3pPr>
            <a:lvl4pPr lvl="3">
              <a:spcBef>
                <a:spcPts val="0"/>
              </a:spcBef>
              <a:buChar char="●"/>
              <a:defRPr sz="1100"/>
            </a:lvl4pPr>
            <a:lvl5pPr lvl="4">
              <a:spcBef>
                <a:spcPts val="0"/>
              </a:spcBef>
              <a:buChar char="○"/>
              <a:defRPr sz="1100"/>
            </a:lvl5pPr>
            <a:lvl6pPr lvl="5">
              <a:spcBef>
                <a:spcPts val="0"/>
              </a:spcBef>
              <a:buChar char="■"/>
              <a:defRPr sz="1100"/>
            </a:lvl6pPr>
            <a:lvl7pPr lvl="6">
              <a:spcBef>
                <a:spcPts val="0"/>
              </a:spcBef>
              <a:buChar char="●"/>
              <a:defRPr sz="1100"/>
            </a:lvl7pPr>
            <a:lvl8pPr lvl="7">
              <a:spcBef>
                <a:spcPts val="0"/>
              </a:spcBef>
              <a:buChar char="○"/>
              <a:defRPr sz="1100"/>
            </a:lvl8pPr>
            <a:lvl9pPr lvl="8">
              <a:spcBef>
                <a:spcPts val="0"/>
              </a:spcBef>
              <a:buChar char="■"/>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 name="Shape 52"/>
        <p:cNvGrpSpPr/>
        <p:nvPr/>
      </p:nvGrpSpPr>
      <p:grpSpPr>
        <a:xfrm>
          <a:off x="0" y="0"/>
          <a:ext cx="0" cy="0"/>
          <a:chOff x="0" y="0"/>
          <a:chExt cx="0" cy="0"/>
        </a:xfrm>
      </p:grpSpPr>
      <p:sp>
        <p:nvSpPr>
          <p:cNvPr id="53" name="Shape 5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p:spPr>
      </p:sp>
      <p:sp>
        <p:nvSpPr>
          <p:cNvPr id="54" name="Shape 5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 name="Shape 110"/>
        <p:cNvGrpSpPr/>
        <p:nvPr/>
      </p:nvGrpSpPr>
      <p:grpSpPr>
        <a:xfrm>
          <a:off x="0" y="0"/>
          <a:ext cx="0" cy="0"/>
          <a:chOff x="0" y="0"/>
          <a:chExt cx="0" cy="0"/>
        </a:xfrm>
      </p:grpSpPr>
      <p:sp>
        <p:nvSpPr>
          <p:cNvPr id="111" name="Shape 11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2" name="Shape 11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 name="Shape 116"/>
        <p:cNvGrpSpPr/>
        <p:nvPr/>
      </p:nvGrpSpPr>
      <p:grpSpPr>
        <a:xfrm>
          <a:off x="0" y="0"/>
          <a:ext cx="0" cy="0"/>
          <a:chOff x="0" y="0"/>
          <a:chExt cx="0" cy="0"/>
        </a:xfrm>
      </p:grpSpPr>
      <p:sp>
        <p:nvSpPr>
          <p:cNvPr id="117" name="Shape 11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8" name="Shape 11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6" name="Shape 126"/>
        <p:cNvGrpSpPr/>
        <p:nvPr/>
      </p:nvGrpSpPr>
      <p:grpSpPr>
        <a:xfrm>
          <a:off x="0" y="0"/>
          <a:ext cx="0" cy="0"/>
          <a:chOff x="0" y="0"/>
          <a:chExt cx="0" cy="0"/>
        </a:xfrm>
      </p:grpSpPr>
      <p:sp>
        <p:nvSpPr>
          <p:cNvPr id="127" name="Shape 12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8" name="Shape 12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2" name="Shape 132"/>
        <p:cNvGrpSpPr/>
        <p:nvPr/>
      </p:nvGrpSpPr>
      <p:grpSpPr>
        <a:xfrm>
          <a:off x="0" y="0"/>
          <a:ext cx="0" cy="0"/>
          <a:chOff x="0" y="0"/>
          <a:chExt cx="0" cy="0"/>
        </a:xfrm>
      </p:grpSpPr>
      <p:sp>
        <p:nvSpPr>
          <p:cNvPr id="133" name="Shape 13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4" name="Shape 13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8" name="Shape 138"/>
        <p:cNvGrpSpPr/>
        <p:nvPr/>
      </p:nvGrpSpPr>
      <p:grpSpPr>
        <a:xfrm>
          <a:off x="0" y="0"/>
          <a:ext cx="0" cy="0"/>
          <a:chOff x="0" y="0"/>
          <a:chExt cx="0" cy="0"/>
        </a:xfrm>
      </p:grpSpPr>
      <p:sp>
        <p:nvSpPr>
          <p:cNvPr id="139" name="Shape 13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0" name="Shape 14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9" name="Shape 149"/>
        <p:cNvGrpSpPr/>
        <p:nvPr/>
      </p:nvGrpSpPr>
      <p:grpSpPr>
        <a:xfrm>
          <a:off x="0" y="0"/>
          <a:ext cx="0" cy="0"/>
          <a:chOff x="0" y="0"/>
          <a:chExt cx="0" cy="0"/>
        </a:xfrm>
      </p:grpSpPr>
      <p:sp>
        <p:nvSpPr>
          <p:cNvPr id="150" name="Shape 15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1" name="Shape 15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7" name="Shape 157"/>
        <p:cNvGrpSpPr/>
        <p:nvPr/>
      </p:nvGrpSpPr>
      <p:grpSpPr>
        <a:xfrm>
          <a:off x="0" y="0"/>
          <a:ext cx="0" cy="0"/>
          <a:chOff x="0" y="0"/>
          <a:chExt cx="0" cy="0"/>
        </a:xfrm>
      </p:grpSpPr>
      <p:sp>
        <p:nvSpPr>
          <p:cNvPr id="158" name="Shape 15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9" name="Shape 15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3" name="Shape 163"/>
        <p:cNvGrpSpPr/>
        <p:nvPr/>
      </p:nvGrpSpPr>
      <p:grpSpPr>
        <a:xfrm>
          <a:off x="0" y="0"/>
          <a:ext cx="0" cy="0"/>
          <a:chOff x="0" y="0"/>
          <a:chExt cx="0" cy="0"/>
        </a:xfrm>
      </p:grpSpPr>
      <p:sp>
        <p:nvSpPr>
          <p:cNvPr id="164" name="Shape 16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5" name="Shape 165"/>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9" name="Shape 169"/>
        <p:cNvGrpSpPr/>
        <p:nvPr/>
      </p:nvGrpSpPr>
      <p:grpSpPr>
        <a:xfrm>
          <a:off x="0" y="0"/>
          <a:ext cx="0" cy="0"/>
          <a:chOff x="0" y="0"/>
          <a:chExt cx="0" cy="0"/>
        </a:xfrm>
      </p:grpSpPr>
      <p:sp>
        <p:nvSpPr>
          <p:cNvPr id="170" name="Shape 17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1" name="Shape 17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5" name="Shape 175"/>
        <p:cNvGrpSpPr/>
        <p:nvPr/>
      </p:nvGrpSpPr>
      <p:grpSpPr>
        <a:xfrm>
          <a:off x="0" y="0"/>
          <a:ext cx="0" cy="0"/>
          <a:chOff x="0" y="0"/>
          <a:chExt cx="0" cy="0"/>
        </a:xfrm>
      </p:grpSpPr>
      <p:sp>
        <p:nvSpPr>
          <p:cNvPr id="176" name="Shape 17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7" name="Shape 17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 name="Shape 59"/>
        <p:cNvGrpSpPr/>
        <p:nvPr/>
      </p:nvGrpSpPr>
      <p:grpSpPr>
        <a:xfrm>
          <a:off x="0" y="0"/>
          <a:ext cx="0" cy="0"/>
          <a:chOff x="0" y="0"/>
          <a:chExt cx="0" cy="0"/>
        </a:xfrm>
      </p:grpSpPr>
      <p:sp>
        <p:nvSpPr>
          <p:cNvPr id="60" name="Shape 6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1" name="Shape 6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1" name="Shape 181"/>
        <p:cNvGrpSpPr/>
        <p:nvPr/>
      </p:nvGrpSpPr>
      <p:grpSpPr>
        <a:xfrm>
          <a:off x="0" y="0"/>
          <a:ext cx="0" cy="0"/>
          <a:chOff x="0" y="0"/>
          <a:chExt cx="0" cy="0"/>
        </a:xfrm>
      </p:grpSpPr>
      <p:sp>
        <p:nvSpPr>
          <p:cNvPr id="182" name="Shape 18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3" name="Shape 183"/>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 name="Shape 65"/>
        <p:cNvGrpSpPr/>
        <p:nvPr/>
      </p:nvGrpSpPr>
      <p:grpSpPr>
        <a:xfrm>
          <a:off x="0" y="0"/>
          <a:ext cx="0" cy="0"/>
          <a:chOff x="0" y="0"/>
          <a:chExt cx="0" cy="0"/>
        </a:xfrm>
      </p:grpSpPr>
      <p:sp>
        <p:nvSpPr>
          <p:cNvPr id="66" name="Shape 6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7" name="Shape 6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 name="Shape 71"/>
        <p:cNvGrpSpPr/>
        <p:nvPr/>
      </p:nvGrpSpPr>
      <p:grpSpPr>
        <a:xfrm>
          <a:off x="0" y="0"/>
          <a:ext cx="0" cy="0"/>
          <a:chOff x="0" y="0"/>
          <a:chExt cx="0" cy="0"/>
        </a:xfrm>
      </p:grpSpPr>
      <p:sp>
        <p:nvSpPr>
          <p:cNvPr id="72" name="Shape 7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3" name="Shape 73"/>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 name="Shape 77"/>
        <p:cNvGrpSpPr/>
        <p:nvPr/>
      </p:nvGrpSpPr>
      <p:grpSpPr>
        <a:xfrm>
          <a:off x="0" y="0"/>
          <a:ext cx="0" cy="0"/>
          <a:chOff x="0" y="0"/>
          <a:chExt cx="0" cy="0"/>
        </a:xfrm>
      </p:grpSpPr>
      <p:sp>
        <p:nvSpPr>
          <p:cNvPr id="78" name="Shape 7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9" name="Shape 7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 name="Shape 83"/>
        <p:cNvGrpSpPr/>
        <p:nvPr/>
      </p:nvGrpSpPr>
      <p:grpSpPr>
        <a:xfrm>
          <a:off x="0" y="0"/>
          <a:ext cx="0" cy="0"/>
          <a:chOff x="0" y="0"/>
          <a:chExt cx="0" cy="0"/>
        </a:xfrm>
      </p:grpSpPr>
      <p:sp>
        <p:nvSpPr>
          <p:cNvPr id="84" name="Shape 8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5" name="Shape 85"/>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 name="Shape 89"/>
        <p:cNvGrpSpPr/>
        <p:nvPr/>
      </p:nvGrpSpPr>
      <p:grpSpPr>
        <a:xfrm>
          <a:off x="0" y="0"/>
          <a:ext cx="0" cy="0"/>
          <a:chOff x="0" y="0"/>
          <a:chExt cx="0" cy="0"/>
        </a:xfrm>
      </p:grpSpPr>
      <p:sp>
        <p:nvSpPr>
          <p:cNvPr id="90" name="Shape 9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1" name="Shape 9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 name="Shape 95"/>
        <p:cNvGrpSpPr/>
        <p:nvPr/>
      </p:nvGrpSpPr>
      <p:grpSpPr>
        <a:xfrm>
          <a:off x="0" y="0"/>
          <a:ext cx="0" cy="0"/>
          <a:chOff x="0" y="0"/>
          <a:chExt cx="0" cy="0"/>
        </a:xfrm>
      </p:grpSpPr>
      <p:sp>
        <p:nvSpPr>
          <p:cNvPr id="96" name="Shape 9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7" name="Shape 9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 name="Shape 104"/>
        <p:cNvGrpSpPr/>
        <p:nvPr/>
      </p:nvGrpSpPr>
      <p:grpSpPr>
        <a:xfrm>
          <a:off x="0" y="0"/>
          <a:ext cx="0" cy="0"/>
          <a:chOff x="0" y="0"/>
          <a:chExt cx="0" cy="0"/>
        </a:xfrm>
      </p:grpSpPr>
      <p:sp>
        <p:nvSpPr>
          <p:cNvPr id="105" name="Shape 10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6" name="Shape 10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
  <p:cSld name="Title slide">
    <p:spTree>
      <p:nvGrpSpPr>
        <p:cNvPr id="9" name="Shape 9"/>
        <p:cNvGrpSpPr/>
        <p:nvPr/>
      </p:nvGrpSpPr>
      <p:grpSpPr>
        <a:xfrm>
          <a:off x="0" y="0"/>
          <a:ext cx="0" cy="0"/>
          <a:chOff x="0" y="0"/>
          <a:chExt cx="0" cy="0"/>
        </a:xfrm>
      </p:grpSpPr>
      <p:cxnSp>
        <p:nvCxnSpPr>
          <p:cNvPr id="10" name="Shape 10"/>
          <p:cNvCxnSpPr/>
          <p:nvPr/>
        </p:nvCxnSpPr>
        <p:spPr>
          <a:xfrm>
            <a:off x="4278300" y="2751162"/>
            <a:ext cx="587400" cy="0"/>
          </a:xfrm>
          <a:prstGeom prst="straightConnector1">
            <a:avLst/>
          </a:prstGeom>
          <a:noFill/>
          <a:ln cap="flat" cmpd="sng" w="76200">
            <a:solidFill>
              <a:schemeClr val="dk1"/>
            </a:solidFill>
            <a:prstDash val="solid"/>
            <a:round/>
            <a:headEnd len="med" w="med" type="none"/>
            <a:tailEnd len="med" w="med" type="none"/>
          </a:ln>
        </p:spPr>
      </p:cxnSp>
      <p:sp>
        <p:nvSpPr>
          <p:cNvPr id="11" name="Shape 11"/>
          <p:cNvSpPr txBox="1"/>
          <p:nvPr>
            <p:ph type="ctrTitle"/>
          </p:nvPr>
        </p:nvSpPr>
        <p:spPr>
          <a:xfrm>
            <a:off x="311700" y="595975"/>
            <a:ext cx="8520600" cy="1957800"/>
          </a:xfrm>
          <a:prstGeom prst="rect">
            <a:avLst/>
          </a:prstGeom>
        </p:spPr>
        <p:txBody>
          <a:bodyPr anchorCtr="0" anchor="b" bIns="91425" lIns="91425" rIns="91425" wrap="square" tIns="91425"/>
          <a:lstStyle>
            <a:lvl1pPr lvl="0" algn="ctr">
              <a:spcBef>
                <a:spcPts val="0"/>
              </a:spcBef>
              <a:buSzPct val="100000"/>
              <a:defRPr sz="5400"/>
            </a:lvl1pPr>
            <a:lvl2pPr lvl="1" algn="ctr">
              <a:spcBef>
                <a:spcPts val="0"/>
              </a:spcBef>
              <a:buSzPct val="100000"/>
              <a:defRPr sz="5400"/>
            </a:lvl2pPr>
            <a:lvl3pPr lvl="2" algn="ctr">
              <a:spcBef>
                <a:spcPts val="0"/>
              </a:spcBef>
              <a:buSzPct val="100000"/>
              <a:defRPr sz="5400"/>
            </a:lvl3pPr>
            <a:lvl4pPr lvl="3" algn="ctr">
              <a:spcBef>
                <a:spcPts val="0"/>
              </a:spcBef>
              <a:buSzPct val="100000"/>
              <a:defRPr sz="5400"/>
            </a:lvl4pPr>
            <a:lvl5pPr lvl="4" algn="ctr">
              <a:spcBef>
                <a:spcPts val="0"/>
              </a:spcBef>
              <a:buSzPct val="100000"/>
              <a:defRPr sz="5400"/>
            </a:lvl5pPr>
            <a:lvl6pPr lvl="5" algn="ctr">
              <a:spcBef>
                <a:spcPts val="0"/>
              </a:spcBef>
              <a:buSzPct val="100000"/>
              <a:defRPr sz="5400"/>
            </a:lvl6pPr>
            <a:lvl7pPr lvl="6" algn="ctr">
              <a:spcBef>
                <a:spcPts val="0"/>
              </a:spcBef>
              <a:buSzPct val="100000"/>
              <a:defRPr sz="5400"/>
            </a:lvl7pPr>
            <a:lvl8pPr lvl="7" algn="ctr">
              <a:spcBef>
                <a:spcPts val="0"/>
              </a:spcBef>
              <a:buSzPct val="100000"/>
              <a:defRPr sz="5400"/>
            </a:lvl8pPr>
            <a:lvl9pPr lvl="8" algn="ctr">
              <a:spcBef>
                <a:spcPts val="0"/>
              </a:spcBef>
              <a:buSzPct val="100000"/>
              <a:defRPr sz="5400"/>
            </a:lvl9pPr>
          </a:lstStyle>
          <a:p/>
        </p:txBody>
      </p:sp>
      <p:sp>
        <p:nvSpPr>
          <p:cNvPr id="12" name="Shape 12"/>
          <p:cNvSpPr txBox="1"/>
          <p:nvPr>
            <p:ph idx="1" type="subTitle"/>
          </p:nvPr>
        </p:nvSpPr>
        <p:spPr>
          <a:xfrm>
            <a:off x="311700" y="3165823"/>
            <a:ext cx="8520600" cy="733500"/>
          </a:xfrm>
          <a:prstGeom prst="rect">
            <a:avLst/>
          </a:prstGeom>
        </p:spPr>
        <p:txBody>
          <a:bodyPr anchorCtr="0" anchor="t" bIns="91425" lIns="91425" rIns="91425" wrap="square" tIns="91425"/>
          <a:lstStyle>
            <a:lvl1pPr lvl="0" algn="ctr">
              <a:lnSpc>
                <a:spcPct val="100000"/>
              </a:lnSpc>
              <a:spcBef>
                <a:spcPts val="0"/>
              </a:spcBef>
              <a:spcAft>
                <a:spcPts val="0"/>
              </a:spcAft>
              <a:buSzPct val="100000"/>
              <a:buNone/>
              <a:defRPr sz="2400"/>
            </a:lvl1pPr>
            <a:lvl2pPr lvl="1" algn="ctr">
              <a:lnSpc>
                <a:spcPct val="100000"/>
              </a:lnSpc>
              <a:spcBef>
                <a:spcPts val="0"/>
              </a:spcBef>
              <a:spcAft>
                <a:spcPts val="0"/>
              </a:spcAft>
              <a:buSzPct val="100000"/>
              <a:buNone/>
              <a:defRPr sz="2400"/>
            </a:lvl2pPr>
            <a:lvl3pPr lvl="2" algn="ctr">
              <a:lnSpc>
                <a:spcPct val="100000"/>
              </a:lnSpc>
              <a:spcBef>
                <a:spcPts val="0"/>
              </a:spcBef>
              <a:spcAft>
                <a:spcPts val="0"/>
              </a:spcAft>
              <a:buSzPct val="100000"/>
              <a:buNone/>
              <a:defRPr sz="2400"/>
            </a:lvl3pPr>
            <a:lvl4pPr lvl="3" algn="ctr">
              <a:lnSpc>
                <a:spcPct val="100000"/>
              </a:lnSpc>
              <a:spcBef>
                <a:spcPts val="0"/>
              </a:spcBef>
              <a:spcAft>
                <a:spcPts val="0"/>
              </a:spcAft>
              <a:buSzPct val="100000"/>
              <a:buNone/>
              <a:defRPr sz="2400"/>
            </a:lvl4pPr>
            <a:lvl5pPr lvl="4" algn="ctr">
              <a:lnSpc>
                <a:spcPct val="100000"/>
              </a:lnSpc>
              <a:spcBef>
                <a:spcPts val="0"/>
              </a:spcBef>
              <a:spcAft>
                <a:spcPts val="0"/>
              </a:spcAft>
              <a:buSzPct val="100000"/>
              <a:buNone/>
              <a:defRPr sz="2400"/>
            </a:lvl5pPr>
            <a:lvl6pPr lvl="5" algn="ctr">
              <a:lnSpc>
                <a:spcPct val="100000"/>
              </a:lnSpc>
              <a:spcBef>
                <a:spcPts val="0"/>
              </a:spcBef>
              <a:spcAft>
                <a:spcPts val="0"/>
              </a:spcAft>
              <a:buSzPct val="100000"/>
              <a:buNone/>
              <a:defRPr sz="2400"/>
            </a:lvl6pPr>
            <a:lvl7pPr lvl="6" algn="ctr">
              <a:lnSpc>
                <a:spcPct val="100000"/>
              </a:lnSpc>
              <a:spcBef>
                <a:spcPts val="0"/>
              </a:spcBef>
              <a:spcAft>
                <a:spcPts val="0"/>
              </a:spcAft>
              <a:buSzPct val="100000"/>
              <a:buNone/>
              <a:defRPr sz="2400"/>
            </a:lvl7pPr>
            <a:lvl8pPr lvl="7" algn="ctr">
              <a:lnSpc>
                <a:spcPct val="100000"/>
              </a:lnSpc>
              <a:spcBef>
                <a:spcPts val="0"/>
              </a:spcBef>
              <a:spcAft>
                <a:spcPts val="0"/>
              </a:spcAft>
              <a:buSzPct val="100000"/>
              <a:buNone/>
              <a:defRPr sz="2400"/>
            </a:lvl8pPr>
            <a:lvl9pPr lvl="8" algn="ctr">
              <a:lnSpc>
                <a:spcPct val="100000"/>
              </a:lnSpc>
              <a:spcBef>
                <a:spcPts val="0"/>
              </a:spcBef>
              <a:spcAft>
                <a:spcPts val="0"/>
              </a:spcAft>
              <a:buSzPct val="100000"/>
              <a:buNone/>
              <a:defRPr sz="2400"/>
            </a:lvl9pPr>
          </a:lstStyle>
          <a:p/>
        </p:txBody>
      </p:sp>
      <p:sp>
        <p:nvSpPr>
          <p:cNvPr id="13" name="Shape 13"/>
          <p:cNvSpPr txBox="1"/>
          <p:nvPr>
            <p:ph idx="12" type="sldNum"/>
          </p:nvPr>
        </p:nvSpPr>
        <p:spPr>
          <a:xfrm>
            <a:off x="8472457" y="4663216"/>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ig number">
    <p:spTree>
      <p:nvGrpSpPr>
        <p:cNvPr id="46" name="Shape 46"/>
        <p:cNvGrpSpPr/>
        <p:nvPr/>
      </p:nvGrpSpPr>
      <p:grpSpPr>
        <a:xfrm>
          <a:off x="0" y="0"/>
          <a:ext cx="0" cy="0"/>
          <a:chOff x="0" y="0"/>
          <a:chExt cx="0" cy="0"/>
        </a:xfrm>
      </p:grpSpPr>
      <p:sp>
        <p:nvSpPr>
          <p:cNvPr id="47" name="Shape 47"/>
          <p:cNvSpPr txBox="1"/>
          <p:nvPr>
            <p:ph type="title"/>
          </p:nvPr>
        </p:nvSpPr>
        <p:spPr>
          <a:xfrm>
            <a:off x="311700" y="1167925"/>
            <a:ext cx="8520600" cy="1980000"/>
          </a:xfrm>
          <a:prstGeom prst="rect">
            <a:avLst/>
          </a:prstGeom>
        </p:spPr>
        <p:txBody>
          <a:bodyPr anchorCtr="0" anchor="ctr" bIns="91425" lIns="91425" rIns="91425" wrap="square" tIns="91425"/>
          <a:lstStyle>
            <a:lvl1pPr lvl="0" algn="ctr">
              <a:spcBef>
                <a:spcPts val="0"/>
              </a:spcBef>
              <a:buClr>
                <a:schemeClr val="dk1"/>
              </a:buClr>
              <a:buSzPct val="100000"/>
              <a:defRPr sz="11000">
                <a:solidFill>
                  <a:schemeClr val="dk1"/>
                </a:solidFill>
              </a:defRPr>
            </a:lvl1pPr>
            <a:lvl2pPr lvl="1" algn="ctr">
              <a:spcBef>
                <a:spcPts val="0"/>
              </a:spcBef>
              <a:buClr>
                <a:schemeClr val="dk1"/>
              </a:buClr>
              <a:buSzPct val="100000"/>
              <a:defRPr sz="11000">
                <a:solidFill>
                  <a:schemeClr val="dk1"/>
                </a:solidFill>
              </a:defRPr>
            </a:lvl2pPr>
            <a:lvl3pPr lvl="2" algn="ctr">
              <a:spcBef>
                <a:spcPts val="0"/>
              </a:spcBef>
              <a:buClr>
                <a:schemeClr val="dk1"/>
              </a:buClr>
              <a:buSzPct val="100000"/>
              <a:defRPr sz="11000">
                <a:solidFill>
                  <a:schemeClr val="dk1"/>
                </a:solidFill>
              </a:defRPr>
            </a:lvl3pPr>
            <a:lvl4pPr lvl="3" algn="ctr">
              <a:spcBef>
                <a:spcPts val="0"/>
              </a:spcBef>
              <a:buClr>
                <a:schemeClr val="dk1"/>
              </a:buClr>
              <a:buSzPct val="100000"/>
              <a:defRPr sz="11000">
                <a:solidFill>
                  <a:schemeClr val="dk1"/>
                </a:solidFill>
              </a:defRPr>
            </a:lvl4pPr>
            <a:lvl5pPr lvl="4" algn="ctr">
              <a:spcBef>
                <a:spcPts val="0"/>
              </a:spcBef>
              <a:buClr>
                <a:schemeClr val="dk1"/>
              </a:buClr>
              <a:buSzPct val="100000"/>
              <a:defRPr sz="11000">
                <a:solidFill>
                  <a:schemeClr val="dk1"/>
                </a:solidFill>
              </a:defRPr>
            </a:lvl5pPr>
            <a:lvl6pPr lvl="5" algn="ctr">
              <a:spcBef>
                <a:spcPts val="0"/>
              </a:spcBef>
              <a:buClr>
                <a:schemeClr val="dk1"/>
              </a:buClr>
              <a:buSzPct val="100000"/>
              <a:defRPr sz="11000">
                <a:solidFill>
                  <a:schemeClr val="dk1"/>
                </a:solidFill>
              </a:defRPr>
            </a:lvl6pPr>
            <a:lvl7pPr lvl="6" algn="ctr">
              <a:spcBef>
                <a:spcPts val="0"/>
              </a:spcBef>
              <a:buClr>
                <a:schemeClr val="dk1"/>
              </a:buClr>
              <a:buSzPct val="100000"/>
              <a:defRPr sz="11000">
                <a:solidFill>
                  <a:schemeClr val="dk1"/>
                </a:solidFill>
              </a:defRPr>
            </a:lvl7pPr>
            <a:lvl8pPr lvl="7" algn="ctr">
              <a:spcBef>
                <a:spcPts val="0"/>
              </a:spcBef>
              <a:buClr>
                <a:schemeClr val="dk1"/>
              </a:buClr>
              <a:buSzPct val="100000"/>
              <a:defRPr sz="11000">
                <a:solidFill>
                  <a:schemeClr val="dk1"/>
                </a:solidFill>
              </a:defRPr>
            </a:lvl8pPr>
            <a:lvl9pPr lvl="8" algn="ctr">
              <a:spcBef>
                <a:spcPts val="0"/>
              </a:spcBef>
              <a:buClr>
                <a:schemeClr val="dk1"/>
              </a:buClr>
              <a:buSzPct val="100000"/>
              <a:defRPr sz="11000">
                <a:solidFill>
                  <a:schemeClr val="dk1"/>
                </a:solidFill>
              </a:defRPr>
            </a:lvl9pPr>
          </a:lstStyle>
          <a:p/>
        </p:txBody>
      </p:sp>
      <p:sp>
        <p:nvSpPr>
          <p:cNvPr id="48" name="Shape 48"/>
          <p:cNvSpPr txBox="1"/>
          <p:nvPr>
            <p:ph idx="1" type="body"/>
          </p:nvPr>
        </p:nvSpPr>
        <p:spPr>
          <a:xfrm>
            <a:off x="311700" y="3224250"/>
            <a:ext cx="8520600" cy="1071600"/>
          </a:xfrm>
          <a:prstGeom prst="rect">
            <a:avLst/>
          </a:prstGeom>
        </p:spPr>
        <p:txBody>
          <a:bodyPr anchorCtr="0" anchor="t" bIns="91425" lIns="91425" rIns="91425" wrap="square" tIns="91425"/>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p:txBody>
      </p:sp>
      <p:sp>
        <p:nvSpPr>
          <p:cNvPr id="49" name="Shape 49"/>
          <p:cNvSpPr txBox="1"/>
          <p:nvPr>
            <p:ph idx="12" type="sldNum"/>
          </p:nvPr>
        </p:nvSpPr>
        <p:spPr>
          <a:xfrm>
            <a:off x="8472457" y="4663216"/>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blank">
  <p:cSld name="Blank">
    <p:spTree>
      <p:nvGrpSpPr>
        <p:cNvPr id="50" name="Shape 50"/>
        <p:cNvGrpSpPr/>
        <p:nvPr/>
      </p:nvGrpSpPr>
      <p:grpSpPr>
        <a:xfrm>
          <a:off x="0" y="0"/>
          <a:ext cx="0" cy="0"/>
          <a:chOff x="0" y="0"/>
          <a:chExt cx="0" cy="0"/>
        </a:xfrm>
      </p:grpSpPr>
      <p:sp>
        <p:nvSpPr>
          <p:cNvPr id="51" name="Shape 51"/>
          <p:cNvSpPr txBox="1"/>
          <p:nvPr>
            <p:ph idx="12" type="sldNum"/>
          </p:nvPr>
        </p:nvSpPr>
        <p:spPr>
          <a:xfrm>
            <a:off x="8472457" y="4663216"/>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secHead">
  <p:cSld name="Section header">
    <p:bg>
      <p:bgPr>
        <a:solidFill>
          <a:schemeClr val="dk1"/>
        </a:solidFill>
      </p:bgPr>
    </p:bg>
    <p:spTree>
      <p:nvGrpSpPr>
        <p:cNvPr id="14" name="Shape 14"/>
        <p:cNvGrpSpPr/>
        <p:nvPr/>
      </p:nvGrpSpPr>
      <p:grpSpPr>
        <a:xfrm>
          <a:off x="0" y="0"/>
          <a:ext cx="0" cy="0"/>
          <a:chOff x="0" y="0"/>
          <a:chExt cx="0" cy="0"/>
        </a:xfrm>
      </p:grpSpPr>
      <p:sp>
        <p:nvSpPr>
          <p:cNvPr id="15" name="Shape 15"/>
          <p:cNvSpPr txBox="1"/>
          <p:nvPr>
            <p:ph type="title"/>
          </p:nvPr>
        </p:nvSpPr>
        <p:spPr>
          <a:xfrm>
            <a:off x="311700" y="2480550"/>
            <a:ext cx="8114400" cy="2445900"/>
          </a:xfrm>
          <a:prstGeom prst="rect">
            <a:avLst/>
          </a:prstGeom>
        </p:spPr>
        <p:txBody>
          <a:bodyPr anchorCtr="0" anchor="b" bIns="91425" lIns="91425" rIns="91425" wrap="square" tIns="91425"/>
          <a:lstStyle>
            <a:lvl1pPr lvl="0">
              <a:spcBef>
                <a:spcPts val="0"/>
              </a:spcBef>
              <a:buClr>
                <a:schemeClr val="lt1"/>
              </a:buClr>
              <a:buSzPct val="100000"/>
              <a:defRPr sz="6800">
                <a:solidFill>
                  <a:schemeClr val="lt1"/>
                </a:solidFill>
              </a:defRPr>
            </a:lvl1pPr>
            <a:lvl2pPr lvl="1">
              <a:spcBef>
                <a:spcPts val="0"/>
              </a:spcBef>
              <a:buClr>
                <a:schemeClr val="lt1"/>
              </a:buClr>
              <a:buSzPct val="100000"/>
              <a:defRPr sz="6800">
                <a:solidFill>
                  <a:schemeClr val="lt1"/>
                </a:solidFill>
              </a:defRPr>
            </a:lvl2pPr>
            <a:lvl3pPr lvl="2">
              <a:spcBef>
                <a:spcPts val="0"/>
              </a:spcBef>
              <a:buClr>
                <a:schemeClr val="lt1"/>
              </a:buClr>
              <a:buSzPct val="100000"/>
              <a:defRPr sz="6800">
                <a:solidFill>
                  <a:schemeClr val="lt1"/>
                </a:solidFill>
              </a:defRPr>
            </a:lvl3pPr>
            <a:lvl4pPr lvl="3">
              <a:spcBef>
                <a:spcPts val="0"/>
              </a:spcBef>
              <a:buClr>
                <a:schemeClr val="lt1"/>
              </a:buClr>
              <a:buSzPct val="100000"/>
              <a:defRPr sz="6800">
                <a:solidFill>
                  <a:schemeClr val="lt1"/>
                </a:solidFill>
              </a:defRPr>
            </a:lvl4pPr>
            <a:lvl5pPr lvl="4">
              <a:spcBef>
                <a:spcPts val="0"/>
              </a:spcBef>
              <a:buClr>
                <a:schemeClr val="lt1"/>
              </a:buClr>
              <a:buSzPct val="100000"/>
              <a:defRPr sz="6800">
                <a:solidFill>
                  <a:schemeClr val="lt1"/>
                </a:solidFill>
              </a:defRPr>
            </a:lvl5pPr>
            <a:lvl6pPr lvl="5">
              <a:spcBef>
                <a:spcPts val="0"/>
              </a:spcBef>
              <a:buClr>
                <a:schemeClr val="lt1"/>
              </a:buClr>
              <a:buSzPct val="100000"/>
              <a:defRPr sz="6800">
                <a:solidFill>
                  <a:schemeClr val="lt1"/>
                </a:solidFill>
              </a:defRPr>
            </a:lvl6pPr>
            <a:lvl7pPr lvl="6">
              <a:spcBef>
                <a:spcPts val="0"/>
              </a:spcBef>
              <a:buClr>
                <a:schemeClr val="lt1"/>
              </a:buClr>
              <a:buSzPct val="100000"/>
              <a:defRPr sz="6800">
                <a:solidFill>
                  <a:schemeClr val="lt1"/>
                </a:solidFill>
              </a:defRPr>
            </a:lvl7pPr>
            <a:lvl8pPr lvl="7">
              <a:spcBef>
                <a:spcPts val="0"/>
              </a:spcBef>
              <a:buClr>
                <a:schemeClr val="lt1"/>
              </a:buClr>
              <a:buSzPct val="100000"/>
              <a:defRPr sz="6800">
                <a:solidFill>
                  <a:schemeClr val="lt1"/>
                </a:solidFill>
              </a:defRPr>
            </a:lvl8pPr>
            <a:lvl9pPr lvl="8">
              <a:spcBef>
                <a:spcPts val="0"/>
              </a:spcBef>
              <a:buClr>
                <a:schemeClr val="lt1"/>
              </a:buClr>
              <a:buSzPct val="100000"/>
              <a:defRPr sz="6800">
                <a:solidFill>
                  <a:schemeClr val="lt1"/>
                </a:solidFill>
              </a:defRPr>
            </a:lvl9pPr>
          </a:lstStyle>
          <a:p/>
        </p:txBody>
      </p:sp>
      <p:sp>
        <p:nvSpPr>
          <p:cNvPr id="16" name="Shape 16"/>
          <p:cNvSpPr txBox="1"/>
          <p:nvPr>
            <p:ph idx="12" type="sldNum"/>
          </p:nvPr>
        </p:nvSpPr>
        <p:spPr>
          <a:xfrm>
            <a:off x="8472457" y="4663216"/>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solidFill>
                  <a:schemeClr val="lt1"/>
                </a:solidFill>
              </a:rPr>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x">
  <p:cSld name="Title and body">
    <p:spTree>
      <p:nvGrpSpPr>
        <p:cNvPr id="17" name="Shape 17"/>
        <p:cNvGrpSpPr/>
        <p:nvPr/>
      </p:nvGrpSpPr>
      <p:grpSpPr>
        <a:xfrm>
          <a:off x="0" y="0"/>
          <a:ext cx="0" cy="0"/>
          <a:chOff x="0" y="0"/>
          <a:chExt cx="0" cy="0"/>
        </a:xfrm>
      </p:grpSpPr>
      <p:sp>
        <p:nvSpPr>
          <p:cNvPr id="18" name="Shape 18"/>
          <p:cNvSpPr txBox="1"/>
          <p:nvPr>
            <p:ph type="title"/>
          </p:nvPr>
        </p:nvSpPr>
        <p:spPr>
          <a:xfrm>
            <a:off x="311700" y="445025"/>
            <a:ext cx="8520600" cy="572700"/>
          </a:xfrm>
          <a:prstGeom prst="rect">
            <a:avLst/>
          </a:prstGeom>
        </p:spPr>
        <p:txBody>
          <a:bodyPr anchorCtr="0" anchor="t" bIns="91425" lIns="91425" rIns="91425" wrap="square"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19" name="Shape 19"/>
          <p:cNvSpPr txBox="1"/>
          <p:nvPr>
            <p:ph idx="1" type="body"/>
          </p:nvPr>
        </p:nvSpPr>
        <p:spPr>
          <a:xfrm>
            <a:off x="311700" y="1152475"/>
            <a:ext cx="8520600" cy="3416400"/>
          </a:xfrm>
          <a:prstGeom prst="rect">
            <a:avLst/>
          </a:prstGeom>
        </p:spPr>
        <p:txBody>
          <a:bodyPr anchorCtr="0" anchor="t" bIns="91425" lIns="91425" rIns="91425" wrap="square"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0" name="Shape 20"/>
          <p:cNvSpPr txBox="1"/>
          <p:nvPr>
            <p:ph idx="12" type="sldNum"/>
          </p:nvPr>
        </p:nvSpPr>
        <p:spPr>
          <a:xfrm>
            <a:off x="8472457" y="4663216"/>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woColTx">
  <p:cSld name="Title and two columns">
    <p:spTree>
      <p:nvGrpSpPr>
        <p:cNvPr id="21" name="Shape 21"/>
        <p:cNvGrpSpPr/>
        <p:nvPr/>
      </p:nvGrpSpPr>
      <p:grpSpPr>
        <a:xfrm>
          <a:off x="0" y="0"/>
          <a:ext cx="0" cy="0"/>
          <a:chOff x="0" y="0"/>
          <a:chExt cx="0" cy="0"/>
        </a:xfrm>
      </p:grpSpPr>
      <p:sp>
        <p:nvSpPr>
          <p:cNvPr id="22" name="Shape 22"/>
          <p:cNvSpPr txBox="1"/>
          <p:nvPr>
            <p:ph type="title"/>
          </p:nvPr>
        </p:nvSpPr>
        <p:spPr>
          <a:xfrm>
            <a:off x="311700" y="445025"/>
            <a:ext cx="8520600" cy="572700"/>
          </a:xfrm>
          <a:prstGeom prst="rect">
            <a:avLst/>
          </a:prstGeom>
        </p:spPr>
        <p:txBody>
          <a:bodyPr anchorCtr="0" anchor="t" bIns="91425" lIns="91425" rIns="91425" wrap="square"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3" name="Shape 23"/>
          <p:cNvSpPr txBox="1"/>
          <p:nvPr>
            <p:ph idx="1" type="body"/>
          </p:nvPr>
        </p:nvSpPr>
        <p:spPr>
          <a:xfrm>
            <a:off x="311700" y="1152475"/>
            <a:ext cx="3999900" cy="3416400"/>
          </a:xfrm>
          <a:prstGeom prst="rect">
            <a:avLst/>
          </a:prstGeom>
        </p:spPr>
        <p:txBody>
          <a:bodyPr anchorCtr="0" anchor="t" bIns="91425" lIns="91425" rIns="91425" wrap="square"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24" name="Shape 24"/>
          <p:cNvSpPr txBox="1"/>
          <p:nvPr>
            <p:ph idx="2" type="body"/>
          </p:nvPr>
        </p:nvSpPr>
        <p:spPr>
          <a:xfrm>
            <a:off x="4832400" y="1152475"/>
            <a:ext cx="3999900" cy="3416400"/>
          </a:xfrm>
          <a:prstGeom prst="rect">
            <a:avLst/>
          </a:prstGeom>
        </p:spPr>
        <p:txBody>
          <a:bodyPr anchorCtr="0" anchor="t" bIns="91425" lIns="91425" rIns="91425" wrap="square"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25" name="Shape 25"/>
          <p:cNvSpPr txBox="1"/>
          <p:nvPr>
            <p:ph idx="12" type="sldNum"/>
          </p:nvPr>
        </p:nvSpPr>
        <p:spPr>
          <a:xfrm>
            <a:off x="8472457" y="4663216"/>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Only">
  <p:cSld name="Title only">
    <p:spTree>
      <p:nvGrpSpPr>
        <p:cNvPr id="26" name="Shape 26"/>
        <p:cNvGrpSpPr/>
        <p:nvPr/>
      </p:nvGrpSpPr>
      <p:grpSpPr>
        <a:xfrm>
          <a:off x="0" y="0"/>
          <a:ext cx="0" cy="0"/>
          <a:chOff x="0" y="0"/>
          <a:chExt cx="0" cy="0"/>
        </a:xfrm>
      </p:grpSpPr>
      <p:sp>
        <p:nvSpPr>
          <p:cNvPr id="27" name="Shape 27"/>
          <p:cNvSpPr txBox="1"/>
          <p:nvPr>
            <p:ph type="title"/>
          </p:nvPr>
        </p:nvSpPr>
        <p:spPr>
          <a:xfrm>
            <a:off x="311700" y="445025"/>
            <a:ext cx="8520600" cy="572700"/>
          </a:xfrm>
          <a:prstGeom prst="rect">
            <a:avLst/>
          </a:prstGeom>
        </p:spPr>
        <p:txBody>
          <a:bodyPr anchorCtr="0" anchor="t" bIns="91425" lIns="91425" rIns="91425" wrap="square"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8" name="Shape 28"/>
          <p:cNvSpPr txBox="1"/>
          <p:nvPr>
            <p:ph idx="12" type="sldNum"/>
          </p:nvPr>
        </p:nvSpPr>
        <p:spPr>
          <a:xfrm>
            <a:off x="8472457" y="4663216"/>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One column text">
    <p:spTree>
      <p:nvGrpSpPr>
        <p:cNvPr id="29" name="Shape 29"/>
        <p:cNvGrpSpPr/>
        <p:nvPr/>
      </p:nvGrpSpPr>
      <p:grpSpPr>
        <a:xfrm>
          <a:off x="0" y="0"/>
          <a:ext cx="0" cy="0"/>
          <a:chOff x="0" y="0"/>
          <a:chExt cx="0" cy="0"/>
        </a:xfrm>
      </p:grpSpPr>
      <p:sp>
        <p:nvSpPr>
          <p:cNvPr id="30" name="Shape 30"/>
          <p:cNvSpPr txBox="1"/>
          <p:nvPr>
            <p:ph type="title"/>
          </p:nvPr>
        </p:nvSpPr>
        <p:spPr>
          <a:xfrm>
            <a:off x="311700" y="631800"/>
            <a:ext cx="2808000" cy="755700"/>
          </a:xfrm>
          <a:prstGeom prst="rect">
            <a:avLst/>
          </a:prstGeom>
        </p:spPr>
        <p:txBody>
          <a:bodyPr anchorCtr="0" anchor="b" bIns="91425" lIns="91425" rIns="91425" wrap="square" tIns="91425"/>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p:txBody>
      </p:sp>
      <p:sp>
        <p:nvSpPr>
          <p:cNvPr id="31" name="Shape 31"/>
          <p:cNvSpPr txBox="1"/>
          <p:nvPr>
            <p:ph idx="1" type="body"/>
          </p:nvPr>
        </p:nvSpPr>
        <p:spPr>
          <a:xfrm>
            <a:off x="311700" y="1490875"/>
            <a:ext cx="2808000" cy="3078000"/>
          </a:xfrm>
          <a:prstGeom prst="rect">
            <a:avLst/>
          </a:prstGeom>
        </p:spPr>
        <p:txBody>
          <a:bodyPr anchorCtr="0" anchor="t" bIns="91425" lIns="91425" rIns="91425" wrap="square" tIns="91425"/>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32" name="Shape 32"/>
          <p:cNvSpPr txBox="1"/>
          <p:nvPr>
            <p:ph idx="12" type="sldNum"/>
          </p:nvPr>
        </p:nvSpPr>
        <p:spPr>
          <a:xfrm>
            <a:off x="8472457" y="4663216"/>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ain point">
    <p:bg>
      <p:bgPr>
        <a:solidFill>
          <a:schemeClr val="accent3"/>
        </a:solidFill>
      </p:bgPr>
    </p:bg>
    <p:spTree>
      <p:nvGrpSpPr>
        <p:cNvPr id="33" name="Shape 33"/>
        <p:cNvGrpSpPr/>
        <p:nvPr/>
      </p:nvGrpSpPr>
      <p:grpSpPr>
        <a:xfrm>
          <a:off x="0" y="0"/>
          <a:ext cx="0" cy="0"/>
          <a:chOff x="0" y="0"/>
          <a:chExt cx="0" cy="0"/>
        </a:xfrm>
      </p:grpSpPr>
      <p:sp>
        <p:nvSpPr>
          <p:cNvPr id="34" name="Shape 34"/>
          <p:cNvSpPr txBox="1"/>
          <p:nvPr>
            <p:ph type="title"/>
          </p:nvPr>
        </p:nvSpPr>
        <p:spPr>
          <a:xfrm>
            <a:off x="490250" y="526350"/>
            <a:ext cx="5683800" cy="4090800"/>
          </a:xfrm>
          <a:prstGeom prst="rect">
            <a:avLst/>
          </a:prstGeom>
        </p:spPr>
        <p:txBody>
          <a:bodyPr anchorCtr="0" anchor="ctr" bIns="91425" lIns="91425" rIns="91425" wrap="square" tIns="91425"/>
          <a:lstStyle>
            <a:lvl1pPr lvl="0">
              <a:spcBef>
                <a:spcPts val="0"/>
              </a:spcBef>
              <a:buClr>
                <a:schemeClr val="lt1"/>
              </a:buClr>
              <a:buSzPct val="100000"/>
              <a:defRPr sz="4800">
                <a:solidFill>
                  <a:schemeClr val="lt1"/>
                </a:solidFill>
              </a:defRPr>
            </a:lvl1pPr>
            <a:lvl2pPr lvl="1">
              <a:spcBef>
                <a:spcPts val="0"/>
              </a:spcBef>
              <a:buClr>
                <a:schemeClr val="lt1"/>
              </a:buClr>
              <a:buSzPct val="100000"/>
              <a:defRPr sz="4800">
                <a:solidFill>
                  <a:schemeClr val="lt1"/>
                </a:solidFill>
              </a:defRPr>
            </a:lvl2pPr>
            <a:lvl3pPr lvl="2">
              <a:spcBef>
                <a:spcPts val="0"/>
              </a:spcBef>
              <a:buClr>
                <a:schemeClr val="lt1"/>
              </a:buClr>
              <a:buSzPct val="100000"/>
              <a:defRPr sz="4800">
                <a:solidFill>
                  <a:schemeClr val="lt1"/>
                </a:solidFill>
              </a:defRPr>
            </a:lvl3pPr>
            <a:lvl4pPr lvl="3">
              <a:spcBef>
                <a:spcPts val="0"/>
              </a:spcBef>
              <a:buClr>
                <a:schemeClr val="lt1"/>
              </a:buClr>
              <a:buSzPct val="100000"/>
              <a:defRPr sz="4800">
                <a:solidFill>
                  <a:schemeClr val="lt1"/>
                </a:solidFill>
              </a:defRPr>
            </a:lvl4pPr>
            <a:lvl5pPr lvl="4">
              <a:spcBef>
                <a:spcPts val="0"/>
              </a:spcBef>
              <a:buClr>
                <a:schemeClr val="lt1"/>
              </a:buClr>
              <a:buSzPct val="100000"/>
              <a:defRPr sz="4800">
                <a:solidFill>
                  <a:schemeClr val="lt1"/>
                </a:solidFill>
              </a:defRPr>
            </a:lvl5pPr>
            <a:lvl6pPr lvl="5">
              <a:spcBef>
                <a:spcPts val="0"/>
              </a:spcBef>
              <a:buClr>
                <a:schemeClr val="lt1"/>
              </a:buClr>
              <a:buSzPct val="100000"/>
              <a:defRPr sz="4800">
                <a:solidFill>
                  <a:schemeClr val="lt1"/>
                </a:solidFill>
              </a:defRPr>
            </a:lvl6pPr>
            <a:lvl7pPr lvl="6">
              <a:spcBef>
                <a:spcPts val="0"/>
              </a:spcBef>
              <a:buClr>
                <a:schemeClr val="lt1"/>
              </a:buClr>
              <a:buSzPct val="100000"/>
              <a:defRPr sz="4800">
                <a:solidFill>
                  <a:schemeClr val="lt1"/>
                </a:solidFill>
              </a:defRPr>
            </a:lvl7pPr>
            <a:lvl8pPr lvl="7">
              <a:spcBef>
                <a:spcPts val="0"/>
              </a:spcBef>
              <a:buClr>
                <a:schemeClr val="lt1"/>
              </a:buClr>
              <a:buSzPct val="100000"/>
              <a:defRPr sz="4800">
                <a:solidFill>
                  <a:schemeClr val="lt1"/>
                </a:solidFill>
              </a:defRPr>
            </a:lvl8pPr>
            <a:lvl9pPr lvl="8">
              <a:spcBef>
                <a:spcPts val="0"/>
              </a:spcBef>
              <a:buClr>
                <a:schemeClr val="lt1"/>
              </a:buClr>
              <a:buSzPct val="100000"/>
              <a:defRPr sz="4800">
                <a:solidFill>
                  <a:schemeClr val="lt1"/>
                </a:solidFill>
              </a:defRPr>
            </a:lvl9pPr>
          </a:lstStyle>
          <a:p/>
        </p:txBody>
      </p:sp>
      <p:sp>
        <p:nvSpPr>
          <p:cNvPr id="35" name="Shape 35"/>
          <p:cNvSpPr txBox="1"/>
          <p:nvPr>
            <p:ph idx="12" type="sldNum"/>
          </p:nvPr>
        </p:nvSpPr>
        <p:spPr>
          <a:xfrm>
            <a:off x="8472457" y="4663216"/>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solidFill>
                  <a:schemeClr val="lt1"/>
                </a:solidFill>
              </a:rPr>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ection title and description">
    <p:spTree>
      <p:nvGrpSpPr>
        <p:cNvPr id="36" name="Shape 36"/>
        <p:cNvGrpSpPr/>
        <p:nvPr/>
      </p:nvGrpSpPr>
      <p:grpSpPr>
        <a:xfrm>
          <a:off x="0" y="0"/>
          <a:ext cx="0" cy="0"/>
          <a:chOff x="0" y="0"/>
          <a:chExt cx="0" cy="0"/>
        </a:xfrm>
      </p:grpSpPr>
      <p:sp>
        <p:nvSpPr>
          <p:cNvPr id="37" name="Shape 37"/>
          <p:cNvSpPr/>
          <p:nvPr/>
        </p:nvSpPr>
        <p:spPr>
          <a:xfrm>
            <a:off x="4572000" y="100"/>
            <a:ext cx="4572000" cy="5143500"/>
          </a:xfrm>
          <a:prstGeom prst="rect">
            <a:avLst/>
          </a:prstGeom>
          <a:solidFill>
            <a:schemeClr val="dk1"/>
          </a:solidFill>
          <a:ln>
            <a:noFill/>
          </a:ln>
        </p:spPr>
        <p:txBody>
          <a:bodyPr anchorCtr="0" anchor="ctr" bIns="91425" lIns="91425" rIns="91425" wrap="square" tIns="91425">
            <a:noAutofit/>
          </a:bodyPr>
          <a:lstStyle/>
          <a:p>
            <a:pPr lvl="0">
              <a:spcBef>
                <a:spcPts val="0"/>
              </a:spcBef>
              <a:buNone/>
            </a:pPr>
            <a:r>
              <a:t/>
            </a:r>
            <a:endParaRPr/>
          </a:p>
        </p:txBody>
      </p:sp>
      <p:cxnSp>
        <p:nvCxnSpPr>
          <p:cNvPr id="38" name="Shape 38"/>
          <p:cNvCxnSpPr/>
          <p:nvPr/>
        </p:nvCxnSpPr>
        <p:spPr>
          <a:xfrm>
            <a:off x="5029675" y="4495500"/>
            <a:ext cx="468300" cy="0"/>
          </a:xfrm>
          <a:prstGeom prst="straightConnector1">
            <a:avLst/>
          </a:prstGeom>
          <a:noFill/>
          <a:ln cap="flat" cmpd="sng" w="19050">
            <a:solidFill>
              <a:schemeClr val="lt1"/>
            </a:solidFill>
            <a:prstDash val="solid"/>
            <a:round/>
            <a:headEnd len="med" w="med" type="none"/>
            <a:tailEnd len="med" w="med" type="none"/>
          </a:ln>
        </p:spPr>
      </p:cxnSp>
      <p:sp>
        <p:nvSpPr>
          <p:cNvPr id="39" name="Shape 39"/>
          <p:cNvSpPr txBox="1"/>
          <p:nvPr>
            <p:ph type="title"/>
          </p:nvPr>
        </p:nvSpPr>
        <p:spPr>
          <a:xfrm>
            <a:off x="265500" y="1375599"/>
            <a:ext cx="4045200" cy="1551900"/>
          </a:xfrm>
          <a:prstGeom prst="rect">
            <a:avLst/>
          </a:prstGeom>
        </p:spPr>
        <p:txBody>
          <a:bodyPr anchorCtr="0" anchor="b" bIns="91425" lIns="91425" rIns="91425" wrap="square" tIns="91425"/>
          <a:lstStyle>
            <a:lvl1pPr lvl="0" algn="ctr">
              <a:spcBef>
                <a:spcPts val="0"/>
              </a:spcBef>
              <a:buSzPct val="100000"/>
              <a:defRPr sz="3800"/>
            </a:lvl1pPr>
            <a:lvl2pPr lvl="1" algn="ctr">
              <a:spcBef>
                <a:spcPts val="0"/>
              </a:spcBef>
              <a:buSzPct val="100000"/>
              <a:defRPr sz="3800"/>
            </a:lvl2pPr>
            <a:lvl3pPr lvl="2" algn="ctr">
              <a:spcBef>
                <a:spcPts val="0"/>
              </a:spcBef>
              <a:buSzPct val="100000"/>
              <a:defRPr sz="3800"/>
            </a:lvl3pPr>
            <a:lvl4pPr lvl="3" algn="ctr">
              <a:spcBef>
                <a:spcPts val="0"/>
              </a:spcBef>
              <a:buSzPct val="100000"/>
              <a:defRPr sz="3800"/>
            </a:lvl4pPr>
            <a:lvl5pPr lvl="4" algn="ctr">
              <a:spcBef>
                <a:spcPts val="0"/>
              </a:spcBef>
              <a:buSzPct val="100000"/>
              <a:defRPr sz="3800"/>
            </a:lvl5pPr>
            <a:lvl6pPr lvl="5" algn="ctr">
              <a:spcBef>
                <a:spcPts val="0"/>
              </a:spcBef>
              <a:buSzPct val="100000"/>
              <a:defRPr sz="3800"/>
            </a:lvl6pPr>
            <a:lvl7pPr lvl="6" algn="ctr">
              <a:spcBef>
                <a:spcPts val="0"/>
              </a:spcBef>
              <a:buSzPct val="100000"/>
              <a:defRPr sz="3800"/>
            </a:lvl7pPr>
            <a:lvl8pPr lvl="7" algn="ctr">
              <a:spcBef>
                <a:spcPts val="0"/>
              </a:spcBef>
              <a:buSzPct val="100000"/>
              <a:defRPr sz="3800"/>
            </a:lvl8pPr>
            <a:lvl9pPr lvl="8" algn="ctr">
              <a:spcBef>
                <a:spcPts val="0"/>
              </a:spcBef>
              <a:buSzPct val="100000"/>
              <a:defRPr sz="3800"/>
            </a:lvl9pPr>
          </a:lstStyle>
          <a:p/>
        </p:txBody>
      </p:sp>
      <p:sp>
        <p:nvSpPr>
          <p:cNvPr id="40" name="Shape 40"/>
          <p:cNvSpPr txBox="1"/>
          <p:nvPr>
            <p:ph idx="1" type="subTitle"/>
          </p:nvPr>
        </p:nvSpPr>
        <p:spPr>
          <a:xfrm>
            <a:off x="265500" y="2981125"/>
            <a:ext cx="4045200" cy="1345499"/>
          </a:xfrm>
          <a:prstGeom prst="rect">
            <a:avLst/>
          </a:prstGeom>
        </p:spPr>
        <p:txBody>
          <a:bodyPr anchorCtr="0" anchor="t" bIns="91425" lIns="91425" rIns="91425" wrap="square" tIns="91425"/>
          <a:lstStyle>
            <a:lvl1pPr lvl="0" algn="ctr">
              <a:lnSpc>
                <a:spcPct val="100000"/>
              </a:lnSpc>
              <a:spcBef>
                <a:spcPts val="0"/>
              </a:spcBef>
              <a:spcAft>
                <a:spcPts val="0"/>
              </a:spcAft>
              <a:buNone/>
              <a:defRPr/>
            </a:lvl1pPr>
            <a:lvl2pPr lvl="1" algn="ctr">
              <a:lnSpc>
                <a:spcPct val="100000"/>
              </a:lnSpc>
              <a:spcBef>
                <a:spcPts val="0"/>
              </a:spcBef>
              <a:spcAft>
                <a:spcPts val="0"/>
              </a:spcAft>
              <a:buSzPct val="100000"/>
              <a:buNone/>
              <a:defRPr sz="1800"/>
            </a:lvl2pPr>
            <a:lvl3pPr lvl="2" algn="ctr">
              <a:lnSpc>
                <a:spcPct val="100000"/>
              </a:lnSpc>
              <a:spcBef>
                <a:spcPts val="0"/>
              </a:spcBef>
              <a:spcAft>
                <a:spcPts val="0"/>
              </a:spcAft>
              <a:buSzPct val="100000"/>
              <a:buNone/>
              <a:defRPr sz="1800"/>
            </a:lvl3pPr>
            <a:lvl4pPr lvl="3" algn="ctr">
              <a:lnSpc>
                <a:spcPct val="100000"/>
              </a:lnSpc>
              <a:spcBef>
                <a:spcPts val="0"/>
              </a:spcBef>
              <a:spcAft>
                <a:spcPts val="0"/>
              </a:spcAft>
              <a:buSzPct val="100000"/>
              <a:buNone/>
              <a:defRPr sz="1800"/>
            </a:lvl4pPr>
            <a:lvl5pPr lvl="4" algn="ctr">
              <a:lnSpc>
                <a:spcPct val="100000"/>
              </a:lnSpc>
              <a:spcBef>
                <a:spcPts val="0"/>
              </a:spcBef>
              <a:spcAft>
                <a:spcPts val="0"/>
              </a:spcAft>
              <a:buSzPct val="100000"/>
              <a:buNone/>
              <a:defRPr sz="1800"/>
            </a:lvl5pPr>
            <a:lvl6pPr lvl="5" algn="ctr">
              <a:lnSpc>
                <a:spcPct val="100000"/>
              </a:lnSpc>
              <a:spcBef>
                <a:spcPts val="0"/>
              </a:spcBef>
              <a:spcAft>
                <a:spcPts val="0"/>
              </a:spcAft>
              <a:buSzPct val="100000"/>
              <a:buNone/>
              <a:defRPr sz="1800"/>
            </a:lvl6pPr>
            <a:lvl7pPr lvl="6" algn="ctr">
              <a:lnSpc>
                <a:spcPct val="100000"/>
              </a:lnSpc>
              <a:spcBef>
                <a:spcPts val="0"/>
              </a:spcBef>
              <a:spcAft>
                <a:spcPts val="0"/>
              </a:spcAft>
              <a:buSzPct val="100000"/>
              <a:buNone/>
              <a:defRPr sz="1800"/>
            </a:lvl7pPr>
            <a:lvl8pPr lvl="7" algn="ctr">
              <a:lnSpc>
                <a:spcPct val="100000"/>
              </a:lnSpc>
              <a:spcBef>
                <a:spcPts val="0"/>
              </a:spcBef>
              <a:spcAft>
                <a:spcPts val="0"/>
              </a:spcAft>
              <a:buSzPct val="100000"/>
              <a:buNone/>
              <a:defRPr sz="1800"/>
            </a:lvl8pPr>
            <a:lvl9pPr lvl="8" algn="ctr">
              <a:lnSpc>
                <a:spcPct val="100000"/>
              </a:lnSpc>
              <a:spcBef>
                <a:spcPts val="0"/>
              </a:spcBef>
              <a:spcAft>
                <a:spcPts val="0"/>
              </a:spcAft>
              <a:buSzPct val="100000"/>
              <a:buNone/>
              <a:defRPr sz="1800"/>
            </a:lvl9pPr>
          </a:lstStyle>
          <a:p/>
        </p:txBody>
      </p:sp>
      <p:sp>
        <p:nvSpPr>
          <p:cNvPr id="41" name="Shape 41"/>
          <p:cNvSpPr txBox="1"/>
          <p:nvPr>
            <p:ph idx="2" type="body"/>
          </p:nvPr>
        </p:nvSpPr>
        <p:spPr>
          <a:xfrm>
            <a:off x="4939500" y="724200"/>
            <a:ext cx="3837000" cy="3695100"/>
          </a:xfrm>
          <a:prstGeom prst="rect">
            <a:avLst/>
          </a:prstGeom>
        </p:spPr>
        <p:txBody>
          <a:bodyPr anchorCtr="0" anchor="ctr" bIns="91425" lIns="91425" rIns="91425" wrap="square" tIns="91425"/>
          <a:lstStyle>
            <a:lvl1pPr lvl="0">
              <a:spcBef>
                <a:spcPts val="0"/>
              </a:spcBef>
              <a:buClr>
                <a:schemeClr val="lt1"/>
              </a:buClr>
              <a:defRPr>
                <a:solidFill>
                  <a:schemeClr val="lt1"/>
                </a:solidFill>
              </a:defRPr>
            </a:lvl1pPr>
            <a:lvl2pPr lvl="1">
              <a:spcBef>
                <a:spcPts val="0"/>
              </a:spcBef>
              <a:buClr>
                <a:schemeClr val="lt1"/>
              </a:buClr>
              <a:defRPr>
                <a:solidFill>
                  <a:schemeClr val="lt1"/>
                </a:solidFill>
              </a:defRPr>
            </a:lvl2pPr>
            <a:lvl3pPr lvl="2">
              <a:spcBef>
                <a:spcPts val="0"/>
              </a:spcBef>
              <a:buClr>
                <a:schemeClr val="lt1"/>
              </a:buClr>
              <a:defRPr>
                <a:solidFill>
                  <a:schemeClr val="lt1"/>
                </a:solidFill>
              </a:defRPr>
            </a:lvl3pPr>
            <a:lvl4pPr lvl="3">
              <a:spcBef>
                <a:spcPts val="0"/>
              </a:spcBef>
              <a:buClr>
                <a:schemeClr val="lt1"/>
              </a:buClr>
              <a:defRPr>
                <a:solidFill>
                  <a:schemeClr val="lt1"/>
                </a:solidFill>
              </a:defRPr>
            </a:lvl4pPr>
            <a:lvl5pPr lvl="4">
              <a:spcBef>
                <a:spcPts val="0"/>
              </a:spcBef>
              <a:buClr>
                <a:schemeClr val="lt1"/>
              </a:buClr>
              <a:defRPr>
                <a:solidFill>
                  <a:schemeClr val="lt1"/>
                </a:solidFill>
              </a:defRPr>
            </a:lvl5pPr>
            <a:lvl6pPr lvl="5">
              <a:spcBef>
                <a:spcPts val="0"/>
              </a:spcBef>
              <a:buClr>
                <a:schemeClr val="lt1"/>
              </a:buClr>
              <a:defRPr>
                <a:solidFill>
                  <a:schemeClr val="lt1"/>
                </a:solidFill>
              </a:defRPr>
            </a:lvl6pPr>
            <a:lvl7pPr lvl="6">
              <a:spcBef>
                <a:spcPts val="0"/>
              </a:spcBef>
              <a:buClr>
                <a:schemeClr val="lt1"/>
              </a:buClr>
              <a:defRPr>
                <a:solidFill>
                  <a:schemeClr val="lt1"/>
                </a:solidFill>
              </a:defRPr>
            </a:lvl7pPr>
            <a:lvl8pPr lvl="7">
              <a:spcBef>
                <a:spcPts val="0"/>
              </a:spcBef>
              <a:buClr>
                <a:schemeClr val="lt1"/>
              </a:buClr>
              <a:defRPr>
                <a:solidFill>
                  <a:schemeClr val="lt1"/>
                </a:solidFill>
              </a:defRPr>
            </a:lvl8pPr>
            <a:lvl9pPr lvl="8">
              <a:spcBef>
                <a:spcPts val="0"/>
              </a:spcBef>
              <a:buClr>
                <a:schemeClr val="lt1"/>
              </a:buClr>
              <a:defRPr>
                <a:solidFill>
                  <a:schemeClr val="lt1"/>
                </a:solidFill>
              </a:defRPr>
            </a:lvl9pPr>
          </a:lstStyle>
          <a:p/>
        </p:txBody>
      </p:sp>
      <p:sp>
        <p:nvSpPr>
          <p:cNvPr id="42" name="Shape 42"/>
          <p:cNvSpPr txBox="1"/>
          <p:nvPr>
            <p:ph idx="12" type="sldNum"/>
          </p:nvPr>
        </p:nvSpPr>
        <p:spPr>
          <a:xfrm>
            <a:off x="8472457" y="4663216"/>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solidFill>
                  <a:schemeClr val="lt1"/>
                </a:solidFill>
              </a:rPr>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Caption">
    <p:spTree>
      <p:nvGrpSpPr>
        <p:cNvPr id="43" name="Shape 43"/>
        <p:cNvGrpSpPr/>
        <p:nvPr/>
      </p:nvGrpSpPr>
      <p:grpSpPr>
        <a:xfrm>
          <a:off x="0" y="0"/>
          <a:ext cx="0" cy="0"/>
          <a:chOff x="0" y="0"/>
          <a:chExt cx="0" cy="0"/>
        </a:xfrm>
      </p:grpSpPr>
      <p:sp>
        <p:nvSpPr>
          <p:cNvPr id="44" name="Shape 44"/>
          <p:cNvSpPr txBox="1"/>
          <p:nvPr>
            <p:ph idx="1" type="body"/>
          </p:nvPr>
        </p:nvSpPr>
        <p:spPr>
          <a:xfrm>
            <a:off x="319500" y="4233725"/>
            <a:ext cx="5998800" cy="598800"/>
          </a:xfrm>
          <a:prstGeom prst="rect">
            <a:avLst/>
          </a:prstGeom>
        </p:spPr>
        <p:txBody>
          <a:bodyPr anchorCtr="0" anchor="ctr" bIns="91425" lIns="91425" rIns="91425" wrap="square" tIns="91425"/>
          <a:lstStyle>
            <a:lvl1pPr lvl="0">
              <a:lnSpc>
                <a:spcPct val="100000"/>
              </a:lnSpc>
              <a:spcBef>
                <a:spcPts val="0"/>
              </a:spcBef>
              <a:spcAft>
                <a:spcPts val="0"/>
              </a:spcAft>
              <a:buClr>
                <a:schemeClr val="accent3"/>
              </a:buClr>
              <a:buFont typeface="Alfa Slab One"/>
              <a:buNone/>
              <a:defRPr>
                <a:solidFill>
                  <a:schemeClr val="accent3"/>
                </a:solidFill>
                <a:latin typeface="Alfa Slab One"/>
                <a:ea typeface="Alfa Slab One"/>
                <a:cs typeface="Alfa Slab One"/>
                <a:sym typeface="Alfa Slab One"/>
              </a:defRPr>
            </a:lvl1pPr>
          </a:lstStyle>
          <a:p/>
        </p:txBody>
      </p:sp>
      <p:sp>
        <p:nvSpPr>
          <p:cNvPr id="45" name="Shape 45"/>
          <p:cNvSpPr txBox="1"/>
          <p:nvPr>
            <p:ph idx="12" type="sldNum"/>
          </p:nvPr>
        </p:nvSpPr>
        <p:spPr>
          <a:xfrm>
            <a:off x="8472457" y="4663216"/>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gameday">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600" cy="572700"/>
          </a:xfrm>
          <a:prstGeom prst="rect">
            <a:avLst/>
          </a:prstGeom>
          <a:noFill/>
          <a:ln>
            <a:noFill/>
          </a:ln>
        </p:spPr>
        <p:txBody>
          <a:bodyPr anchorCtr="0" anchor="t" bIns="91425" lIns="91425" rIns="91425" wrap="square" tIns="91425"/>
          <a:lstStyle>
            <a:lvl1pPr lvl="0">
              <a:spcBef>
                <a:spcPts val="0"/>
              </a:spcBef>
              <a:buClr>
                <a:schemeClr val="accent3"/>
              </a:buClr>
              <a:buSzPct val="100000"/>
              <a:buFont typeface="Alfa Slab One"/>
              <a:buNone/>
              <a:defRPr sz="3000">
                <a:solidFill>
                  <a:schemeClr val="accent3"/>
                </a:solidFill>
                <a:latin typeface="Alfa Slab One"/>
                <a:ea typeface="Alfa Slab One"/>
                <a:cs typeface="Alfa Slab One"/>
                <a:sym typeface="Alfa Slab One"/>
              </a:defRPr>
            </a:lvl1pPr>
            <a:lvl2pPr lvl="1">
              <a:spcBef>
                <a:spcPts val="0"/>
              </a:spcBef>
              <a:buClr>
                <a:schemeClr val="accent3"/>
              </a:buClr>
              <a:buSzPct val="100000"/>
              <a:buFont typeface="Alfa Slab One"/>
              <a:buNone/>
              <a:defRPr sz="3000">
                <a:solidFill>
                  <a:schemeClr val="accent3"/>
                </a:solidFill>
                <a:latin typeface="Alfa Slab One"/>
                <a:ea typeface="Alfa Slab One"/>
                <a:cs typeface="Alfa Slab One"/>
                <a:sym typeface="Alfa Slab One"/>
              </a:defRPr>
            </a:lvl2pPr>
            <a:lvl3pPr lvl="2">
              <a:spcBef>
                <a:spcPts val="0"/>
              </a:spcBef>
              <a:buClr>
                <a:schemeClr val="accent3"/>
              </a:buClr>
              <a:buSzPct val="100000"/>
              <a:buFont typeface="Alfa Slab One"/>
              <a:buNone/>
              <a:defRPr sz="3000">
                <a:solidFill>
                  <a:schemeClr val="accent3"/>
                </a:solidFill>
                <a:latin typeface="Alfa Slab One"/>
                <a:ea typeface="Alfa Slab One"/>
                <a:cs typeface="Alfa Slab One"/>
                <a:sym typeface="Alfa Slab One"/>
              </a:defRPr>
            </a:lvl3pPr>
            <a:lvl4pPr lvl="3">
              <a:spcBef>
                <a:spcPts val="0"/>
              </a:spcBef>
              <a:buClr>
                <a:schemeClr val="accent3"/>
              </a:buClr>
              <a:buSzPct val="100000"/>
              <a:buFont typeface="Alfa Slab One"/>
              <a:buNone/>
              <a:defRPr sz="3000">
                <a:solidFill>
                  <a:schemeClr val="accent3"/>
                </a:solidFill>
                <a:latin typeface="Alfa Slab One"/>
                <a:ea typeface="Alfa Slab One"/>
                <a:cs typeface="Alfa Slab One"/>
                <a:sym typeface="Alfa Slab One"/>
              </a:defRPr>
            </a:lvl4pPr>
            <a:lvl5pPr lvl="4">
              <a:spcBef>
                <a:spcPts val="0"/>
              </a:spcBef>
              <a:buClr>
                <a:schemeClr val="accent3"/>
              </a:buClr>
              <a:buSzPct val="100000"/>
              <a:buFont typeface="Alfa Slab One"/>
              <a:buNone/>
              <a:defRPr sz="3000">
                <a:solidFill>
                  <a:schemeClr val="accent3"/>
                </a:solidFill>
                <a:latin typeface="Alfa Slab One"/>
                <a:ea typeface="Alfa Slab One"/>
                <a:cs typeface="Alfa Slab One"/>
                <a:sym typeface="Alfa Slab One"/>
              </a:defRPr>
            </a:lvl5pPr>
            <a:lvl6pPr lvl="5">
              <a:spcBef>
                <a:spcPts val="0"/>
              </a:spcBef>
              <a:buClr>
                <a:schemeClr val="accent3"/>
              </a:buClr>
              <a:buSzPct val="100000"/>
              <a:buFont typeface="Alfa Slab One"/>
              <a:buNone/>
              <a:defRPr sz="3000">
                <a:solidFill>
                  <a:schemeClr val="accent3"/>
                </a:solidFill>
                <a:latin typeface="Alfa Slab One"/>
                <a:ea typeface="Alfa Slab One"/>
                <a:cs typeface="Alfa Slab One"/>
                <a:sym typeface="Alfa Slab One"/>
              </a:defRPr>
            </a:lvl6pPr>
            <a:lvl7pPr lvl="6">
              <a:spcBef>
                <a:spcPts val="0"/>
              </a:spcBef>
              <a:buClr>
                <a:schemeClr val="accent3"/>
              </a:buClr>
              <a:buSzPct val="100000"/>
              <a:buFont typeface="Alfa Slab One"/>
              <a:buNone/>
              <a:defRPr sz="3000">
                <a:solidFill>
                  <a:schemeClr val="accent3"/>
                </a:solidFill>
                <a:latin typeface="Alfa Slab One"/>
                <a:ea typeface="Alfa Slab One"/>
                <a:cs typeface="Alfa Slab One"/>
                <a:sym typeface="Alfa Slab One"/>
              </a:defRPr>
            </a:lvl7pPr>
            <a:lvl8pPr lvl="7">
              <a:spcBef>
                <a:spcPts val="0"/>
              </a:spcBef>
              <a:buClr>
                <a:schemeClr val="accent3"/>
              </a:buClr>
              <a:buSzPct val="100000"/>
              <a:buFont typeface="Alfa Slab One"/>
              <a:buNone/>
              <a:defRPr sz="3000">
                <a:solidFill>
                  <a:schemeClr val="accent3"/>
                </a:solidFill>
                <a:latin typeface="Alfa Slab One"/>
                <a:ea typeface="Alfa Slab One"/>
                <a:cs typeface="Alfa Slab One"/>
                <a:sym typeface="Alfa Slab One"/>
              </a:defRPr>
            </a:lvl8pPr>
            <a:lvl9pPr lvl="8">
              <a:spcBef>
                <a:spcPts val="0"/>
              </a:spcBef>
              <a:buClr>
                <a:schemeClr val="accent3"/>
              </a:buClr>
              <a:buSzPct val="100000"/>
              <a:buFont typeface="Alfa Slab One"/>
              <a:buNone/>
              <a:defRPr sz="3000">
                <a:solidFill>
                  <a:schemeClr val="accent3"/>
                </a:solidFill>
                <a:latin typeface="Alfa Slab One"/>
                <a:ea typeface="Alfa Slab One"/>
                <a:cs typeface="Alfa Slab One"/>
                <a:sym typeface="Alfa Slab One"/>
              </a:defRPr>
            </a:lvl9pPr>
          </a:lstStyle>
          <a:p/>
        </p:txBody>
      </p:sp>
      <p:sp>
        <p:nvSpPr>
          <p:cNvPr id="7" name="Shape 7"/>
          <p:cNvSpPr txBox="1"/>
          <p:nvPr>
            <p:ph idx="1" type="body"/>
          </p:nvPr>
        </p:nvSpPr>
        <p:spPr>
          <a:xfrm>
            <a:off x="311700" y="1152475"/>
            <a:ext cx="8520600" cy="3416400"/>
          </a:xfrm>
          <a:prstGeom prst="rect">
            <a:avLst/>
          </a:prstGeom>
          <a:noFill/>
          <a:ln>
            <a:noFill/>
          </a:ln>
        </p:spPr>
        <p:txBody>
          <a:bodyPr anchorCtr="0" anchor="t" bIns="91425" lIns="91425" rIns="91425" wrap="square" tIns="91425"/>
          <a:lstStyle>
            <a:lvl1pPr lvl="0">
              <a:lnSpc>
                <a:spcPct val="115000"/>
              </a:lnSpc>
              <a:spcBef>
                <a:spcPts val="0"/>
              </a:spcBef>
              <a:spcAft>
                <a:spcPts val="1600"/>
              </a:spcAft>
              <a:buClr>
                <a:schemeClr val="dk2"/>
              </a:buClr>
              <a:buSzPct val="100000"/>
              <a:buFont typeface="Proxima Nova"/>
              <a:buChar char="●"/>
              <a:defRPr sz="1800">
                <a:solidFill>
                  <a:schemeClr val="dk2"/>
                </a:solidFill>
                <a:latin typeface="Proxima Nova"/>
                <a:ea typeface="Proxima Nova"/>
                <a:cs typeface="Proxima Nova"/>
                <a:sym typeface="Proxima Nova"/>
              </a:defRPr>
            </a:lvl1pPr>
            <a:lvl2pPr lvl="1">
              <a:lnSpc>
                <a:spcPct val="115000"/>
              </a:lnSpc>
              <a:spcBef>
                <a:spcPts val="0"/>
              </a:spcBef>
              <a:spcAft>
                <a:spcPts val="1600"/>
              </a:spcAft>
              <a:buClr>
                <a:schemeClr val="dk2"/>
              </a:buClr>
              <a:buFont typeface="Proxima Nova"/>
              <a:buChar char="○"/>
              <a:defRPr>
                <a:solidFill>
                  <a:schemeClr val="dk2"/>
                </a:solidFill>
                <a:latin typeface="Proxima Nova"/>
                <a:ea typeface="Proxima Nova"/>
                <a:cs typeface="Proxima Nova"/>
                <a:sym typeface="Proxima Nova"/>
              </a:defRPr>
            </a:lvl2pPr>
            <a:lvl3pPr lvl="2">
              <a:lnSpc>
                <a:spcPct val="115000"/>
              </a:lnSpc>
              <a:spcBef>
                <a:spcPts val="0"/>
              </a:spcBef>
              <a:spcAft>
                <a:spcPts val="1600"/>
              </a:spcAft>
              <a:buClr>
                <a:schemeClr val="dk2"/>
              </a:buClr>
              <a:buFont typeface="Proxima Nova"/>
              <a:buChar char="■"/>
              <a:defRPr>
                <a:solidFill>
                  <a:schemeClr val="dk2"/>
                </a:solidFill>
                <a:latin typeface="Proxima Nova"/>
                <a:ea typeface="Proxima Nova"/>
                <a:cs typeface="Proxima Nova"/>
                <a:sym typeface="Proxima Nova"/>
              </a:defRPr>
            </a:lvl3pPr>
            <a:lvl4pPr lvl="3">
              <a:lnSpc>
                <a:spcPct val="115000"/>
              </a:lnSpc>
              <a:spcBef>
                <a:spcPts val="0"/>
              </a:spcBef>
              <a:spcAft>
                <a:spcPts val="1600"/>
              </a:spcAft>
              <a:buClr>
                <a:schemeClr val="dk2"/>
              </a:buClr>
              <a:buFont typeface="Proxima Nova"/>
              <a:buChar char="●"/>
              <a:defRPr>
                <a:solidFill>
                  <a:schemeClr val="dk2"/>
                </a:solidFill>
                <a:latin typeface="Proxima Nova"/>
                <a:ea typeface="Proxima Nova"/>
                <a:cs typeface="Proxima Nova"/>
                <a:sym typeface="Proxima Nova"/>
              </a:defRPr>
            </a:lvl4pPr>
            <a:lvl5pPr lvl="4">
              <a:lnSpc>
                <a:spcPct val="115000"/>
              </a:lnSpc>
              <a:spcBef>
                <a:spcPts val="0"/>
              </a:spcBef>
              <a:spcAft>
                <a:spcPts val="1600"/>
              </a:spcAft>
              <a:buClr>
                <a:schemeClr val="dk2"/>
              </a:buClr>
              <a:buFont typeface="Proxima Nova"/>
              <a:buChar char="○"/>
              <a:defRPr>
                <a:solidFill>
                  <a:schemeClr val="dk2"/>
                </a:solidFill>
                <a:latin typeface="Proxima Nova"/>
                <a:ea typeface="Proxima Nova"/>
                <a:cs typeface="Proxima Nova"/>
                <a:sym typeface="Proxima Nova"/>
              </a:defRPr>
            </a:lvl5pPr>
            <a:lvl6pPr lvl="5">
              <a:lnSpc>
                <a:spcPct val="115000"/>
              </a:lnSpc>
              <a:spcBef>
                <a:spcPts val="0"/>
              </a:spcBef>
              <a:spcAft>
                <a:spcPts val="1600"/>
              </a:spcAft>
              <a:buClr>
                <a:schemeClr val="dk2"/>
              </a:buClr>
              <a:buFont typeface="Proxima Nova"/>
              <a:buChar char="■"/>
              <a:defRPr>
                <a:solidFill>
                  <a:schemeClr val="dk2"/>
                </a:solidFill>
                <a:latin typeface="Proxima Nova"/>
                <a:ea typeface="Proxima Nova"/>
                <a:cs typeface="Proxima Nova"/>
                <a:sym typeface="Proxima Nova"/>
              </a:defRPr>
            </a:lvl6pPr>
            <a:lvl7pPr lvl="6">
              <a:lnSpc>
                <a:spcPct val="115000"/>
              </a:lnSpc>
              <a:spcBef>
                <a:spcPts val="0"/>
              </a:spcBef>
              <a:spcAft>
                <a:spcPts val="1600"/>
              </a:spcAft>
              <a:buClr>
                <a:schemeClr val="dk2"/>
              </a:buClr>
              <a:buFont typeface="Proxima Nova"/>
              <a:buChar char="●"/>
              <a:defRPr>
                <a:solidFill>
                  <a:schemeClr val="dk2"/>
                </a:solidFill>
                <a:latin typeface="Proxima Nova"/>
                <a:ea typeface="Proxima Nova"/>
                <a:cs typeface="Proxima Nova"/>
                <a:sym typeface="Proxima Nova"/>
              </a:defRPr>
            </a:lvl7pPr>
            <a:lvl8pPr lvl="7">
              <a:lnSpc>
                <a:spcPct val="115000"/>
              </a:lnSpc>
              <a:spcBef>
                <a:spcPts val="0"/>
              </a:spcBef>
              <a:spcAft>
                <a:spcPts val="1600"/>
              </a:spcAft>
              <a:buClr>
                <a:schemeClr val="dk2"/>
              </a:buClr>
              <a:buFont typeface="Proxima Nova"/>
              <a:buChar char="○"/>
              <a:defRPr>
                <a:solidFill>
                  <a:schemeClr val="dk2"/>
                </a:solidFill>
                <a:latin typeface="Proxima Nova"/>
                <a:ea typeface="Proxima Nova"/>
                <a:cs typeface="Proxima Nova"/>
                <a:sym typeface="Proxima Nova"/>
              </a:defRPr>
            </a:lvl8pPr>
            <a:lvl9pPr lvl="8">
              <a:lnSpc>
                <a:spcPct val="115000"/>
              </a:lnSpc>
              <a:spcBef>
                <a:spcPts val="0"/>
              </a:spcBef>
              <a:spcAft>
                <a:spcPts val="1600"/>
              </a:spcAft>
              <a:buClr>
                <a:schemeClr val="dk2"/>
              </a:buClr>
              <a:buFont typeface="Proxima Nova"/>
              <a:buChar char="■"/>
              <a:defRPr>
                <a:solidFill>
                  <a:schemeClr val="dk2"/>
                </a:solidFill>
                <a:latin typeface="Proxima Nova"/>
                <a:ea typeface="Proxima Nova"/>
                <a:cs typeface="Proxima Nova"/>
                <a:sym typeface="Proxima Nova"/>
              </a:defRPr>
            </a:lvl9pPr>
          </a:lstStyle>
          <a:p/>
        </p:txBody>
      </p:sp>
      <p:sp>
        <p:nvSpPr>
          <p:cNvPr id="8" name="Shape 8"/>
          <p:cNvSpPr txBox="1"/>
          <p:nvPr>
            <p:ph idx="12" type="sldNum"/>
          </p:nvPr>
        </p:nvSpPr>
        <p:spPr>
          <a:xfrm>
            <a:off x="8472457" y="4663216"/>
            <a:ext cx="548700" cy="393600"/>
          </a:xfrm>
          <a:prstGeom prst="rect">
            <a:avLst/>
          </a:prstGeom>
          <a:noFill/>
          <a:ln>
            <a:noFill/>
          </a:ln>
        </p:spPr>
        <p:txBody>
          <a:bodyPr anchorCtr="0" anchor="ctr" bIns="91425" lIns="91425" rIns="91425" wrap="square" tIns="91425">
            <a:noAutofit/>
          </a:bodyPr>
          <a:lstStyle/>
          <a:p>
            <a:pPr lvl="0" algn="r">
              <a:spcBef>
                <a:spcPts val="0"/>
              </a:spcBef>
              <a:buNone/>
            </a:pPr>
            <a:fld id="{00000000-1234-1234-1234-123412341234}" type="slidenum">
              <a:rPr lang="en" sz="1000">
                <a:solidFill>
                  <a:schemeClr val="dk2"/>
                </a:solidFill>
                <a:latin typeface="Proxima Nova"/>
                <a:ea typeface="Proxima Nova"/>
                <a:cs typeface="Proxima Nova"/>
                <a:sym typeface="Proxima Nova"/>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 Id="rId3" Type="http://schemas.openxmlformats.org/officeDocument/2006/relationships/image" Target="../media/image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hyperlink" Target="https://gist.github.com/jo3t3ch3m/97d423651ed2080c8c3941f2f084df92"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 name="Shape 55"/>
        <p:cNvGrpSpPr/>
        <p:nvPr/>
      </p:nvGrpSpPr>
      <p:grpSpPr>
        <a:xfrm>
          <a:off x="0" y="0"/>
          <a:ext cx="0" cy="0"/>
          <a:chOff x="0" y="0"/>
          <a:chExt cx="0" cy="0"/>
        </a:xfrm>
      </p:grpSpPr>
      <p:sp>
        <p:nvSpPr>
          <p:cNvPr id="56" name="Shape 56"/>
          <p:cNvSpPr txBox="1"/>
          <p:nvPr>
            <p:ph type="ctrTitle"/>
          </p:nvPr>
        </p:nvSpPr>
        <p:spPr>
          <a:xfrm>
            <a:off x="311700" y="595975"/>
            <a:ext cx="8520600" cy="1957800"/>
          </a:xfrm>
          <a:prstGeom prst="rect">
            <a:avLst/>
          </a:prstGeom>
        </p:spPr>
        <p:txBody>
          <a:bodyPr anchorCtr="0" anchor="b" bIns="91425" lIns="91425" rIns="91425" wrap="square" tIns="91425">
            <a:noAutofit/>
          </a:bodyPr>
          <a:lstStyle/>
          <a:p>
            <a:pPr lvl="0">
              <a:spcBef>
                <a:spcPts val="0"/>
              </a:spcBef>
              <a:buNone/>
            </a:pPr>
            <a:r>
              <a:rPr lang="en"/>
              <a:t>Python Nesting</a:t>
            </a:r>
          </a:p>
        </p:txBody>
      </p:sp>
      <p:pic>
        <p:nvPicPr>
          <p:cNvPr id="57" name="Shape 57"/>
          <p:cNvPicPr preferRelativeResize="0"/>
          <p:nvPr/>
        </p:nvPicPr>
        <p:blipFill>
          <a:blip r:embed="rId3">
            <a:alphaModFix/>
          </a:blip>
          <a:stretch>
            <a:fillRect/>
          </a:stretch>
        </p:blipFill>
        <p:spPr>
          <a:xfrm>
            <a:off x="3403962" y="3165824"/>
            <a:ext cx="2336069" cy="1752052"/>
          </a:xfrm>
          <a:prstGeom prst="rect">
            <a:avLst/>
          </a:prstGeom>
          <a:noFill/>
          <a:ln>
            <a:noFill/>
          </a:ln>
        </p:spPr>
      </p:pic>
      <p:pic>
        <p:nvPicPr>
          <p:cNvPr id="58" name="Shape 58"/>
          <p:cNvPicPr preferRelativeResize="0"/>
          <p:nvPr/>
        </p:nvPicPr>
        <p:blipFill>
          <a:blip r:embed="rId4">
            <a:alphaModFix/>
          </a:blip>
          <a:stretch>
            <a:fillRect/>
          </a:stretch>
        </p:blipFill>
        <p:spPr>
          <a:xfrm>
            <a:off x="4518650" y="3696500"/>
            <a:ext cx="1221375" cy="12213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3" name="Shape 113"/>
        <p:cNvGrpSpPr/>
        <p:nvPr/>
      </p:nvGrpSpPr>
      <p:grpSpPr>
        <a:xfrm>
          <a:off x="0" y="0"/>
          <a:ext cx="0" cy="0"/>
          <a:chOff x="0" y="0"/>
          <a:chExt cx="0" cy="0"/>
        </a:xfrm>
      </p:grpSpPr>
      <p:sp>
        <p:nvSpPr>
          <p:cNvPr id="114" name="Shape 114"/>
          <p:cNvSpPr txBox="1"/>
          <p:nvPr>
            <p:ph type="title"/>
          </p:nvPr>
        </p:nvSpPr>
        <p:spPr>
          <a:xfrm>
            <a:off x="311700" y="445025"/>
            <a:ext cx="8520600" cy="572700"/>
          </a:xfrm>
          <a:prstGeom prst="rect">
            <a:avLst/>
          </a:prstGeom>
        </p:spPr>
        <p:txBody>
          <a:bodyPr anchorCtr="0" anchor="t" bIns="91425" lIns="91425" rIns="91425" wrap="square" tIns="91425">
            <a:noAutofit/>
          </a:bodyPr>
          <a:lstStyle/>
          <a:p>
            <a:pPr lvl="0">
              <a:spcBef>
                <a:spcPts val="0"/>
              </a:spcBef>
              <a:buNone/>
            </a:pPr>
            <a:r>
              <a:rPr lang="en"/>
              <a:t>Looping Through the Values</a:t>
            </a:r>
          </a:p>
        </p:txBody>
      </p:sp>
      <p:sp>
        <p:nvSpPr>
          <p:cNvPr id="115" name="Shape 115"/>
          <p:cNvSpPr txBox="1"/>
          <p:nvPr>
            <p:ph idx="1" type="body"/>
          </p:nvPr>
        </p:nvSpPr>
        <p:spPr>
          <a:xfrm>
            <a:off x="311700" y="1152475"/>
            <a:ext cx="8520600" cy="3416400"/>
          </a:xfrm>
          <a:prstGeom prst="rect">
            <a:avLst/>
          </a:prstGeom>
        </p:spPr>
        <p:txBody>
          <a:bodyPr anchorCtr="0" anchor="t" bIns="91425" lIns="91425" rIns="91425" wrap="square" tIns="91425">
            <a:noAutofit/>
          </a:bodyPr>
          <a:lstStyle/>
          <a:p>
            <a:pPr indent="-228600" lvl="0" marL="457200" rtl="0">
              <a:spcBef>
                <a:spcPts val="0"/>
              </a:spcBef>
            </a:pPr>
            <a:r>
              <a:rPr lang="en"/>
              <a:t>A single Python dictionary can contain just a few key-value pairs, or</a:t>
            </a:r>
          </a:p>
          <a:p>
            <a:pPr indent="457200" lvl="0" rtl="0">
              <a:spcBef>
                <a:spcPts val="0"/>
              </a:spcBef>
              <a:buNone/>
            </a:pPr>
            <a:r>
              <a:rPr lang="en"/>
              <a:t>It can contain </a:t>
            </a:r>
            <a:r>
              <a:rPr b="1" lang="en"/>
              <a:t>MILLIONS</a:t>
            </a:r>
            <a:r>
              <a:rPr lang="en"/>
              <a:t> of pairs!!!</a:t>
            </a:r>
          </a:p>
          <a:p>
            <a:pPr indent="0" lvl="0" marL="0" rtl="0">
              <a:spcBef>
                <a:spcPts val="0"/>
              </a:spcBef>
              <a:buNone/>
            </a:pPr>
            <a:r>
              <a:t/>
            </a:r>
            <a:endParaRPr/>
          </a:p>
          <a:p>
            <a:pPr indent="-228600" lvl="0" marL="457200" rtl="0">
              <a:spcBef>
                <a:spcPts val="0"/>
              </a:spcBef>
            </a:pPr>
            <a:r>
              <a:rPr lang="en"/>
              <a:t>Since a dictionary can have large amounts of data,</a:t>
            </a:r>
          </a:p>
          <a:p>
            <a:pPr lvl="0">
              <a:spcBef>
                <a:spcPts val="0"/>
              </a:spcBef>
              <a:buNone/>
            </a:pPr>
            <a:r>
              <a:rPr lang="en"/>
              <a:t>	Python lets you loop through a dictionary</a:t>
            </a: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9" name="Shape 119"/>
        <p:cNvGrpSpPr/>
        <p:nvPr/>
      </p:nvGrpSpPr>
      <p:grpSpPr>
        <a:xfrm>
          <a:off x="0" y="0"/>
          <a:ext cx="0" cy="0"/>
          <a:chOff x="0" y="0"/>
          <a:chExt cx="0" cy="0"/>
        </a:xfrm>
      </p:grpSpPr>
      <p:sp>
        <p:nvSpPr>
          <p:cNvPr id="120" name="Shape 120"/>
          <p:cNvSpPr txBox="1"/>
          <p:nvPr>
            <p:ph type="title"/>
          </p:nvPr>
        </p:nvSpPr>
        <p:spPr>
          <a:xfrm>
            <a:off x="311700" y="445025"/>
            <a:ext cx="8520600" cy="572700"/>
          </a:xfrm>
          <a:prstGeom prst="rect">
            <a:avLst/>
          </a:prstGeom>
        </p:spPr>
        <p:txBody>
          <a:bodyPr anchorCtr="0" anchor="t" bIns="91425" lIns="91425" rIns="91425" wrap="square" tIns="91425">
            <a:noAutofit/>
          </a:bodyPr>
          <a:lstStyle/>
          <a:p>
            <a:pPr lvl="0">
              <a:spcBef>
                <a:spcPts val="0"/>
              </a:spcBef>
              <a:buNone/>
            </a:pPr>
            <a:r>
              <a:rPr lang="en"/>
              <a:t>Looping through all KEY-VALUE pairs</a:t>
            </a:r>
          </a:p>
        </p:txBody>
      </p:sp>
      <p:sp>
        <p:nvSpPr>
          <p:cNvPr id="121" name="Shape 121"/>
          <p:cNvSpPr txBox="1"/>
          <p:nvPr>
            <p:ph idx="1" type="body"/>
          </p:nvPr>
        </p:nvSpPr>
        <p:spPr>
          <a:xfrm>
            <a:off x="311700" y="1152475"/>
            <a:ext cx="8520600" cy="632700"/>
          </a:xfrm>
          <a:prstGeom prst="rect">
            <a:avLst/>
          </a:prstGeom>
        </p:spPr>
        <p:txBody>
          <a:bodyPr anchorCtr="0" anchor="t" bIns="91425" lIns="91425" rIns="91425" wrap="square" tIns="91425">
            <a:noAutofit/>
          </a:bodyPr>
          <a:lstStyle/>
          <a:p>
            <a:pPr indent="-228600" lvl="0" marL="457200">
              <a:spcBef>
                <a:spcPts val="0"/>
              </a:spcBef>
            </a:pPr>
            <a:r>
              <a:rPr lang="en"/>
              <a:t>What if you wanted to see everything stored in your poll’s dictionary?</a:t>
            </a:r>
          </a:p>
        </p:txBody>
      </p:sp>
      <p:sp>
        <p:nvSpPr>
          <p:cNvPr id="122" name="Shape 122"/>
          <p:cNvSpPr txBox="1"/>
          <p:nvPr>
            <p:ph idx="1" type="body"/>
          </p:nvPr>
        </p:nvSpPr>
        <p:spPr>
          <a:xfrm>
            <a:off x="311700" y="1671075"/>
            <a:ext cx="8520600" cy="632700"/>
          </a:xfrm>
          <a:prstGeom prst="rect">
            <a:avLst/>
          </a:prstGeom>
        </p:spPr>
        <p:txBody>
          <a:bodyPr anchorCtr="0" anchor="t" bIns="91425" lIns="91425" rIns="91425" wrap="square" tIns="91425">
            <a:noAutofit/>
          </a:bodyPr>
          <a:lstStyle/>
          <a:p>
            <a:pPr indent="457200" lvl="0" rtl="0">
              <a:spcBef>
                <a:spcPts val="0"/>
              </a:spcBef>
              <a:buNone/>
            </a:pPr>
            <a:r>
              <a:rPr lang="en">
                <a:solidFill>
                  <a:schemeClr val="dk1"/>
                </a:solidFill>
              </a:rPr>
              <a:t>We could use a </a:t>
            </a:r>
            <a:r>
              <a:rPr lang="en">
                <a:solidFill>
                  <a:schemeClr val="dk1"/>
                </a:solidFill>
                <a:latin typeface="Source Code Pro"/>
                <a:ea typeface="Source Code Pro"/>
                <a:cs typeface="Source Code Pro"/>
                <a:sym typeface="Source Code Pro"/>
              </a:rPr>
              <a:t>for </a:t>
            </a:r>
            <a:r>
              <a:rPr lang="en">
                <a:solidFill>
                  <a:schemeClr val="dk1"/>
                </a:solidFill>
              </a:rPr>
              <a:t>loop:</a:t>
            </a:r>
          </a:p>
        </p:txBody>
      </p:sp>
      <p:sp>
        <p:nvSpPr>
          <p:cNvPr id="123" name="Shape 123"/>
          <p:cNvSpPr txBox="1"/>
          <p:nvPr>
            <p:ph idx="1" type="body"/>
          </p:nvPr>
        </p:nvSpPr>
        <p:spPr>
          <a:xfrm>
            <a:off x="212325" y="2174650"/>
            <a:ext cx="8520600" cy="2815200"/>
          </a:xfrm>
          <a:prstGeom prst="rect">
            <a:avLst/>
          </a:prstGeom>
        </p:spPr>
        <p:txBody>
          <a:bodyPr anchorCtr="0" anchor="t" bIns="91425" lIns="91425" rIns="91425" wrap="square" tIns="91425">
            <a:noAutofit/>
          </a:bodyPr>
          <a:lstStyle/>
          <a:p>
            <a:pPr lvl="0" rtl="0">
              <a:spcBef>
                <a:spcPts val="0"/>
              </a:spcBef>
              <a:buNone/>
            </a:pPr>
            <a:r>
              <a:rPr lang="en">
                <a:latin typeface="Source Code Pro"/>
                <a:ea typeface="Source Code Pro"/>
                <a:cs typeface="Source Code Pro"/>
                <a:sym typeface="Source Code Pro"/>
              </a:rPr>
              <a:t>10		</a:t>
            </a:r>
            <a:r>
              <a:rPr lang="en">
                <a:solidFill>
                  <a:srgbClr val="000000"/>
                </a:solidFill>
                <a:latin typeface="Source Code Pro"/>
                <a:ea typeface="Source Code Pro"/>
                <a:cs typeface="Source Code Pro"/>
                <a:sym typeface="Source Code Pro"/>
              </a:rPr>
              <a:t>for name, language in favorite_languages.title():</a:t>
            </a:r>
          </a:p>
          <a:p>
            <a:pPr lvl="0" rtl="0">
              <a:spcBef>
                <a:spcPts val="0"/>
              </a:spcBef>
              <a:buNone/>
            </a:pPr>
            <a:r>
              <a:rPr lang="en">
                <a:latin typeface="Source Code Pro"/>
                <a:ea typeface="Source Code Pro"/>
                <a:cs typeface="Source Code Pro"/>
                <a:sym typeface="Source Code Pro"/>
              </a:rPr>
              <a:t>11			</a:t>
            </a:r>
            <a:r>
              <a:rPr lang="en">
                <a:solidFill>
                  <a:srgbClr val="000000"/>
                </a:solidFill>
                <a:latin typeface="Source Code Pro"/>
                <a:ea typeface="Source Code Pro"/>
                <a:cs typeface="Source Code Pro"/>
                <a:sym typeface="Source Code Pro"/>
              </a:rPr>
              <a:t>print(name.title() + “ ‘s favorite language is “ +</a:t>
            </a:r>
          </a:p>
          <a:p>
            <a:pPr lvl="0" rtl="0">
              <a:spcBef>
                <a:spcPts val="0"/>
              </a:spcBef>
              <a:buNone/>
            </a:pPr>
            <a:r>
              <a:rPr lang="en">
                <a:latin typeface="Source Code Pro"/>
                <a:ea typeface="Source Code Pro"/>
                <a:cs typeface="Source Code Pro"/>
                <a:sym typeface="Source Code Pro"/>
              </a:rPr>
              <a:t>12			</a:t>
            </a:r>
            <a:r>
              <a:rPr lang="en">
                <a:solidFill>
                  <a:srgbClr val="000000"/>
                </a:solidFill>
                <a:latin typeface="Source Code Pro"/>
                <a:ea typeface="Source Code Pro"/>
                <a:cs typeface="Source Code Pro"/>
                <a:sym typeface="Source Code Pro"/>
              </a:rPr>
              <a:t>language.title() + “.”)	</a:t>
            </a:r>
          </a:p>
          <a:p>
            <a:pPr lvl="0" rtl="0">
              <a:spcBef>
                <a:spcPts val="0"/>
              </a:spcBef>
              <a:buNone/>
            </a:pPr>
            <a:r>
              <a:t/>
            </a:r>
            <a:endParaRPr>
              <a:solidFill>
                <a:srgbClr val="000000"/>
              </a:solidFill>
              <a:latin typeface="Source Code Pro"/>
              <a:ea typeface="Source Code Pro"/>
              <a:cs typeface="Source Code Pro"/>
              <a:sym typeface="Source Code Pro"/>
            </a:endParaRPr>
          </a:p>
          <a:p>
            <a:pPr lvl="0" rtl="0">
              <a:spcBef>
                <a:spcPts val="0"/>
              </a:spcBef>
              <a:buNone/>
            </a:pPr>
            <a:r>
              <a:rPr lang="en">
                <a:solidFill>
                  <a:schemeClr val="dk1"/>
                </a:solidFill>
                <a:latin typeface="Source Code Pro"/>
                <a:ea typeface="Source Code Pro"/>
                <a:cs typeface="Source Code Pro"/>
                <a:sym typeface="Source Code Pro"/>
              </a:rPr>
              <a:t>Once you’ve finished your loop, run the code</a:t>
            </a:r>
          </a:p>
        </p:txBody>
      </p:sp>
      <p:cxnSp>
        <p:nvCxnSpPr>
          <p:cNvPr id="124" name="Shape 124"/>
          <p:cNvCxnSpPr/>
          <p:nvPr/>
        </p:nvCxnSpPr>
        <p:spPr>
          <a:xfrm flipH="1" rot="10800000">
            <a:off x="7945150" y="3066925"/>
            <a:ext cx="111600" cy="750600"/>
          </a:xfrm>
          <a:prstGeom prst="straightConnector1">
            <a:avLst/>
          </a:prstGeom>
          <a:noFill/>
          <a:ln cap="flat" cmpd="sng" w="76200">
            <a:solidFill>
              <a:srgbClr val="00FF00"/>
            </a:solidFill>
            <a:prstDash val="solid"/>
            <a:round/>
            <a:headEnd len="lg" w="lg" type="none"/>
            <a:tailEnd len="lg" w="lg" type="triangle"/>
          </a:ln>
        </p:spPr>
      </p:cxnSp>
      <p:sp>
        <p:nvSpPr>
          <p:cNvPr id="125" name="Shape 125"/>
          <p:cNvSpPr txBox="1"/>
          <p:nvPr/>
        </p:nvSpPr>
        <p:spPr>
          <a:xfrm>
            <a:off x="6912300" y="3817525"/>
            <a:ext cx="1920000" cy="1251000"/>
          </a:xfrm>
          <a:prstGeom prst="rect">
            <a:avLst/>
          </a:prstGeom>
          <a:noFill/>
          <a:ln cap="flat" cmpd="sng" w="28575">
            <a:solidFill>
              <a:srgbClr val="00FF00"/>
            </a:solidFill>
            <a:prstDash val="solid"/>
            <a:round/>
            <a:headEnd len="med" w="med" type="none"/>
            <a:tailEnd len="med" w="med" type="none"/>
          </a:ln>
        </p:spPr>
        <p:txBody>
          <a:bodyPr anchorCtr="0" anchor="t" bIns="91425" lIns="91425" rIns="91425" wrap="square" tIns="91425">
            <a:noAutofit/>
          </a:bodyPr>
          <a:lstStyle/>
          <a:p>
            <a:pPr lvl="0">
              <a:spcBef>
                <a:spcPts val="0"/>
              </a:spcBef>
              <a:buNone/>
            </a:pPr>
            <a:r>
              <a:rPr lang="en" sz="1800"/>
              <a:t>Pay attention to the spacing: </a:t>
            </a:r>
            <a:r>
              <a:rPr lang="en" sz="1200"/>
              <a:t>this won’t produce an error, but it’ll display the output clearly</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122"/>
                                        </p:tgtEl>
                                        <p:attrNameLst>
                                          <p:attrName>style.visibility</p:attrName>
                                        </p:attrNameLst>
                                      </p:cBhvr>
                                      <p:to>
                                        <p:strVal val="visible"/>
                                      </p:to>
                                    </p:set>
                                    <p:anim calcmode="lin" valueType="num">
                                      <p:cBhvr additive="base">
                                        <p:cTn dur="1000"/>
                                        <p:tgtEl>
                                          <p:spTgt spid="122"/>
                                        </p:tgtEl>
                                        <p:attrNameLst>
                                          <p:attrName>ppt_w</p:attrName>
                                        </p:attrNameLst>
                                      </p:cBhvr>
                                      <p:tavLst>
                                        <p:tav fmla="" tm="0">
                                          <p:val>
                                            <p:strVal val="0"/>
                                          </p:val>
                                        </p:tav>
                                        <p:tav fmla="" tm="100000">
                                          <p:val>
                                            <p:strVal val="#ppt_w"/>
                                          </p:val>
                                        </p:tav>
                                      </p:tavLst>
                                    </p:anim>
                                    <p:anim calcmode="lin" valueType="num">
                                      <p:cBhvr additive="base">
                                        <p:cTn dur="1000"/>
                                        <p:tgtEl>
                                          <p:spTgt spid="122"/>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123"/>
                                        </p:tgtEl>
                                        <p:attrNameLst>
                                          <p:attrName>style.visibility</p:attrName>
                                        </p:attrNameLst>
                                      </p:cBhvr>
                                      <p:to>
                                        <p:strVal val="visible"/>
                                      </p:to>
                                    </p:set>
                                    <p:anim calcmode="lin" valueType="num">
                                      <p:cBhvr additive="base">
                                        <p:cTn dur="1000"/>
                                        <p:tgtEl>
                                          <p:spTgt spid="123"/>
                                        </p:tgtEl>
                                        <p:attrNameLst>
                                          <p:attrName>ppt_w</p:attrName>
                                        </p:attrNameLst>
                                      </p:cBhvr>
                                      <p:tavLst>
                                        <p:tav fmla="" tm="0">
                                          <p:val>
                                            <p:strVal val="0"/>
                                          </p:val>
                                        </p:tav>
                                        <p:tav fmla="" tm="100000">
                                          <p:val>
                                            <p:strVal val="#ppt_w"/>
                                          </p:val>
                                        </p:tav>
                                      </p:tavLst>
                                    </p:anim>
                                    <p:anim calcmode="lin" valueType="num">
                                      <p:cBhvr additive="base">
                                        <p:cTn dur="1000"/>
                                        <p:tgtEl>
                                          <p:spTgt spid="123"/>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4"/>
                                        </p:tgtEl>
                                        <p:attrNameLst>
                                          <p:attrName>style.visibility</p:attrName>
                                        </p:attrNameLst>
                                      </p:cBhvr>
                                      <p:to>
                                        <p:strVal val="visible"/>
                                      </p:to>
                                    </p:set>
                                    <p:animEffect filter="fade" transition="in">
                                      <p:cBhvr>
                                        <p:cTn dur="1000"/>
                                        <p:tgtEl>
                                          <p:spTgt spid="124"/>
                                        </p:tgtEl>
                                      </p:cBhvr>
                                    </p:animEffect>
                                  </p:childTnLst>
                                </p:cTn>
                              </p:par>
                              <p:par>
                                <p:cTn fill="hold" nodeType="withEffect" presetClass="entr" presetID="10" presetSubtype="0">
                                  <p:stCondLst>
                                    <p:cond delay="0"/>
                                  </p:stCondLst>
                                  <p:childTnLst>
                                    <p:set>
                                      <p:cBhvr>
                                        <p:cTn dur="1" fill="hold">
                                          <p:stCondLst>
                                            <p:cond delay="0"/>
                                          </p:stCondLst>
                                        </p:cTn>
                                        <p:tgtEl>
                                          <p:spTgt spid="125"/>
                                        </p:tgtEl>
                                        <p:attrNameLst>
                                          <p:attrName>style.visibility</p:attrName>
                                        </p:attrNameLst>
                                      </p:cBhvr>
                                      <p:to>
                                        <p:strVal val="visible"/>
                                      </p:to>
                                    </p:set>
                                    <p:animEffect filter="fade" transition="in">
                                      <p:cBhvr>
                                        <p:cTn dur="1000"/>
                                        <p:tgtEl>
                                          <p:spTgt spid="12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9" name="Shape 129"/>
        <p:cNvGrpSpPr/>
        <p:nvPr/>
      </p:nvGrpSpPr>
      <p:grpSpPr>
        <a:xfrm>
          <a:off x="0" y="0"/>
          <a:ext cx="0" cy="0"/>
          <a:chOff x="0" y="0"/>
          <a:chExt cx="0" cy="0"/>
        </a:xfrm>
      </p:grpSpPr>
      <p:sp>
        <p:nvSpPr>
          <p:cNvPr id="130" name="Shape 130"/>
          <p:cNvSpPr txBox="1"/>
          <p:nvPr>
            <p:ph type="title"/>
          </p:nvPr>
        </p:nvSpPr>
        <p:spPr>
          <a:xfrm>
            <a:off x="490250" y="526350"/>
            <a:ext cx="5683800" cy="4090800"/>
          </a:xfrm>
          <a:prstGeom prst="rect">
            <a:avLst/>
          </a:prstGeom>
        </p:spPr>
        <p:txBody>
          <a:bodyPr anchorCtr="0" anchor="ctr" bIns="91425" lIns="91425" rIns="91425" wrap="square" tIns="91425">
            <a:noAutofit/>
          </a:bodyPr>
          <a:lstStyle/>
          <a:p>
            <a:pPr lvl="0">
              <a:spcBef>
                <a:spcPts val="0"/>
              </a:spcBef>
              <a:buNone/>
            </a:pPr>
            <a:r>
              <a:rPr lang="en"/>
              <a:t>Pizza.py</a:t>
            </a:r>
          </a:p>
        </p:txBody>
      </p:sp>
      <p:pic>
        <p:nvPicPr>
          <p:cNvPr id="131" name="Shape 131"/>
          <p:cNvPicPr preferRelativeResize="0"/>
          <p:nvPr/>
        </p:nvPicPr>
        <p:blipFill>
          <a:blip r:embed="rId3">
            <a:alphaModFix/>
          </a:blip>
          <a:stretch>
            <a:fillRect/>
          </a:stretch>
        </p:blipFill>
        <p:spPr>
          <a:xfrm>
            <a:off x="4350875" y="1579325"/>
            <a:ext cx="3638975" cy="224694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5" name="Shape 135"/>
        <p:cNvGrpSpPr/>
        <p:nvPr/>
      </p:nvGrpSpPr>
      <p:grpSpPr>
        <a:xfrm>
          <a:off x="0" y="0"/>
          <a:ext cx="0" cy="0"/>
          <a:chOff x="0" y="0"/>
          <a:chExt cx="0" cy="0"/>
        </a:xfrm>
      </p:grpSpPr>
      <p:sp>
        <p:nvSpPr>
          <p:cNvPr id="136" name="Shape 136"/>
          <p:cNvSpPr txBox="1"/>
          <p:nvPr>
            <p:ph type="title"/>
          </p:nvPr>
        </p:nvSpPr>
        <p:spPr>
          <a:xfrm>
            <a:off x="311700" y="445025"/>
            <a:ext cx="8520600" cy="572700"/>
          </a:xfrm>
          <a:prstGeom prst="rect">
            <a:avLst/>
          </a:prstGeom>
        </p:spPr>
        <p:txBody>
          <a:bodyPr anchorCtr="0" anchor="t" bIns="91425" lIns="91425" rIns="91425" wrap="square" tIns="91425">
            <a:noAutofit/>
          </a:bodyPr>
          <a:lstStyle/>
          <a:p>
            <a:pPr lvl="0">
              <a:spcBef>
                <a:spcPts val="0"/>
              </a:spcBef>
              <a:buNone/>
            </a:pPr>
            <a:r>
              <a:rPr lang="en"/>
              <a:t>Nest a list inside of a dictionary</a:t>
            </a:r>
          </a:p>
        </p:txBody>
      </p:sp>
      <p:sp>
        <p:nvSpPr>
          <p:cNvPr id="137" name="Shape 137"/>
          <p:cNvSpPr txBox="1"/>
          <p:nvPr>
            <p:ph idx="1" type="body"/>
          </p:nvPr>
        </p:nvSpPr>
        <p:spPr>
          <a:xfrm>
            <a:off x="311700" y="1152475"/>
            <a:ext cx="8520600" cy="2521200"/>
          </a:xfrm>
          <a:prstGeom prst="rect">
            <a:avLst/>
          </a:prstGeom>
        </p:spPr>
        <p:txBody>
          <a:bodyPr anchorCtr="0" anchor="t" bIns="91425" lIns="91425" rIns="91425" wrap="square" tIns="91425">
            <a:noAutofit/>
          </a:bodyPr>
          <a:lstStyle/>
          <a:p>
            <a:pPr indent="-228600" lvl="0" marL="457200" rtl="0">
              <a:spcBef>
                <a:spcPts val="0"/>
              </a:spcBef>
            </a:pPr>
            <a:r>
              <a:rPr lang="en"/>
              <a:t>Sometimes it’s useful to put a list inside a dictionary</a:t>
            </a:r>
          </a:p>
          <a:p>
            <a:pPr lvl="0" rtl="0">
              <a:spcBef>
                <a:spcPts val="0"/>
              </a:spcBef>
              <a:buNone/>
            </a:pPr>
            <a:r>
              <a:rPr lang="en"/>
              <a:t>	For example, think about how you might describe a pizza someone is ordering.</a:t>
            </a: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1" name="Shape 141"/>
        <p:cNvGrpSpPr/>
        <p:nvPr/>
      </p:nvGrpSpPr>
      <p:grpSpPr>
        <a:xfrm>
          <a:off x="0" y="0"/>
          <a:ext cx="0" cy="0"/>
          <a:chOff x="0" y="0"/>
          <a:chExt cx="0" cy="0"/>
        </a:xfrm>
      </p:grpSpPr>
      <p:sp>
        <p:nvSpPr>
          <p:cNvPr id="142" name="Shape 142"/>
          <p:cNvSpPr txBox="1"/>
          <p:nvPr>
            <p:ph type="title"/>
          </p:nvPr>
        </p:nvSpPr>
        <p:spPr>
          <a:xfrm>
            <a:off x="311700" y="445025"/>
            <a:ext cx="8520600" cy="572700"/>
          </a:xfrm>
          <a:prstGeom prst="rect">
            <a:avLst/>
          </a:prstGeom>
        </p:spPr>
        <p:txBody>
          <a:bodyPr anchorCtr="0" anchor="t" bIns="91425" lIns="91425" rIns="91425" wrap="square" tIns="91425">
            <a:noAutofit/>
          </a:bodyPr>
          <a:lstStyle/>
          <a:p>
            <a:pPr lvl="0" rtl="0">
              <a:spcBef>
                <a:spcPts val="0"/>
              </a:spcBef>
              <a:buNone/>
            </a:pPr>
            <a:r>
              <a:rPr lang="en"/>
              <a:t>Nest a list inside of a dictionary</a:t>
            </a:r>
          </a:p>
        </p:txBody>
      </p:sp>
      <p:sp>
        <p:nvSpPr>
          <p:cNvPr id="143" name="Shape 143"/>
          <p:cNvSpPr txBox="1"/>
          <p:nvPr>
            <p:ph idx="1" type="body"/>
          </p:nvPr>
        </p:nvSpPr>
        <p:spPr>
          <a:xfrm>
            <a:off x="311700" y="1152475"/>
            <a:ext cx="8520600" cy="1548300"/>
          </a:xfrm>
          <a:prstGeom prst="rect">
            <a:avLst/>
          </a:prstGeom>
        </p:spPr>
        <p:txBody>
          <a:bodyPr anchorCtr="0" anchor="t" bIns="91425" lIns="91425" rIns="91425" wrap="square" tIns="91425">
            <a:noAutofit/>
          </a:bodyPr>
          <a:lstStyle/>
          <a:p>
            <a:pPr indent="-228600" lvl="0" marL="457200" rtl="0">
              <a:spcBef>
                <a:spcPts val="0"/>
              </a:spcBef>
            </a:pPr>
            <a:r>
              <a:rPr lang="en"/>
              <a:t>Sure if you used a list, all you could store is a list of the pizza toppings</a:t>
            </a:r>
          </a:p>
          <a:p>
            <a:pPr indent="0" lvl="0" marL="0" rtl="0">
              <a:spcBef>
                <a:spcPts val="0"/>
              </a:spcBef>
              <a:buNone/>
            </a:pPr>
            <a:r>
              <a:rPr lang="en"/>
              <a:t>	However, you can use a dictionary to effectively describe </a:t>
            </a:r>
            <a:r>
              <a:rPr b="1" lang="en"/>
              <a:t>everything</a:t>
            </a:r>
            <a:r>
              <a:rPr lang="en"/>
              <a:t> on the</a:t>
            </a:r>
          </a:p>
          <a:p>
            <a:pPr indent="0" lvl="0" marL="0" rtl="0">
              <a:spcBef>
                <a:spcPts val="0"/>
              </a:spcBef>
              <a:buNone/>
            </a:pPr>
            <a:r>
              <a:rPr lang="en"/>
              <a:t>	Pizza. Think about it:</a:t>
            </a:r>
          </a:p>
        </p:txBody>
      </p:sp>
      <p:pic>
        <p:nvPicPr>
          <p:cNvPr id="144" name="Shape 144"/>
          <p:cNvPicPr preferRelativeResize="0"/>
          <p:nvPr/>
        </p:nvPicPr>
        <p:blipFill>
          <a:blip r:embed="rId3">
            <a:alphaModFix/>
          </a:blip>
          <a:stretch>
            <a:fillRect/>
          </a:stretch>
        </p:blipFill>
        <p:spPr>
          <a:xfrm>
            <a:off x="2725612" y="2700775"/>
            <a:ext cx="3692769" cy="2307975"/>
          </a:xfrm>
          <a:prstGeom prst="rect">
            <a:avLst/>
          </a:prstGeom>
          <a:noFill/>
          <a:ln>
            <a:noFill/>
          </a:ln>
        </p:spPr>
      </p:pic>
      <p:cxnSp>
        <p:nvCxnSpPr>
          <p:cNvPr id="145" name="Shape 145"/>
          <p:cNvCxnSpPr/>
          <p:nvPr/>
        </p:nvCxnSpPr>
        <p:spPr>
          <a:xfrm flipH="1" rot="10800000">
            <a:off x="709550" y="4177425"/>
            <a:ext cx="2506500" cy="606300"/>
          </a:xfrm>
          <a:prstGeom prst="straightConnector1">
            <a:avLst/>
          </a:prstGeom>
          <a:noFill/>
          <a:ln cap="flat" cmpd="sng" w="76200">
            <a:solidFill>
              <a:srgbClr val="FF0000"/>
            </a:solidFill>
            <a:prstDash val="solid"/>
            <a:round/>
            <a:headEnd len="lg" w="lg" type="none"/>
            <a:tailEnd len="lg" w="lg" type="triangle"/>
          </a:ln>
        </p:spPr>
      </p:cxnSp>
      <p:cxnSp>
        <p:nvCxnSpPr>
          <p:cNvPr id="146" name="Shape 146"/>
          <p:cNvCxnSpPr/>
          <p:nvPr/>
        </p:nvCxnSpPr>
        <p:spPr>
          <a:xfrm flipH="1" rot="10800000">
            <a:off x="1029975" y="3677475"/>
            <a:ext cx="2186100" cy="602700"/>
          </a:xfrm>
          <a:prstGeom prst="straightConnector1">
            <a:avLst/>
          </a:prstGeom>
          <a:noFill/>
          <a:ln cap="flat" cmpd="sng" w="76200">
            <a:solidFill>
              <a:schemeClr val="dk1"/>
            </a:solidFill>
            <a:prstDash val="solid"/>
            <a:round/>
            <a:headEnd len="lg" w="lg" type="none"/>
            <a:tailEnd len="lg" w="lg" type="triangle"/>
          </a:ln>
        </p:spPr>
      </p:cxnSp>
      <p:cxnSp>
        <p:nvCxnSpPr>
          <p:cNvPr id="147" name="Shape 147"/>
          <p:cNvCxnSpPr/>
          <p:nvPr/>
        </p:nvCxnSpPr>
        <p:spPr>
          <a:xfrm rot="10800000">
            <a:off x="6111150" y="3753600"/>
            <a:ext cx="1831200" cy="972900"/>
          </a:xfrm>
          <a:prstGeom prst="straightConnector1">
            <a:avLst/>
          </a:prstGeom>
          <a:noFill/>
          <a:ln cap="flat" cmpd="sng" w="76200">
            <a:solidFill>
              <a:srgbClr val="00FF00"/>
            </a:solidFill>
            <a:prstDash val="solid"/>
            <a:round/>
            <a:headEnd len="lg" w="lg" type="none"/>
            <a:tailEnd len="lg" w="lg" type="triangle"/>
          </a:ln>
        </p:spPr>
      </p:cxnSp>
      <p:cxnSp>
        <p:nvCxnSpPr>
          <p:cNvPr id="148" name="Shape 148"/>
          <p:cNvCxnSpPr/>
          <p:nvPr/>
        </p:nvCxnSpPr>
        <p:spPr>
          <a:xfrm>
            <a:off x="1029975" y="2731325"/>
            <a:ext cx="3215700" cy="1148400"/>
          </a:xfrm>
          <a:prstGeom prst="straightConnector1">
            <a:avLst/>
          </a:prstGeom>
          <a:noFill/>
          <a:ln cap="flat" cmpd="sng" w="76200">
            <a:solidFill>
              <a:srgbClr val="FF9900"/>
            </a:solidFill>
            <a:prstDash val="solid"/>
            <a:round/>
            <a:headEnd len="lg" w="lg" type="none"/>
            <a:tailEnd len="lg" w="lg"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2" name="Shape 152"/>
        <p:cNvGrpSpPr/>
        <p:nvPr/>
      </p:nvGrpSpPr>
      <p:grpSpPr>
        <a:xfrm>
          <a:off x="0" y="0"/>
          <a:ext cx="0" cy="0"/>
          <a:chOff x="0" y="0"/>
          <a:chExt cx="0" cy="0"/>
        </a:xfrm>
      </p:grpSpPr>
      <p:sp>
        <p:nvSpPr>
          <p:cNvPr id="153" name="Shape 153"/>
          <p:cNvSpPr txBox="1"/>
          <p:nvPr>
            <p:ph type="title"/>
          </p:nvPr>
        </p:nvSpPr>
        <p:spPr>
          <a:xfrm>
            <a:off x="311700" y="445025"/>
            <a:ext cx="8520600" cy="572700"/>
          </a:xfrm>
          <a:prstGeom prst="rect">
            <a:avLst/>
          </a:prstGeom>
        </p:spPr>
        <p:txBody>
          <a:bodyPr anchorCtr="0" anchor="t" bIns="91425" lIns="91425" rIns="91425" wrap="square" tIns="91425">
            <a:noAutofit/>
          </a:bodyPr>
          <a:lstStyle/>
          <a:p>
            <a:pPr lvl="0">
              <a:spcBef>
                <a:spcPts val="0"/>
              </a:spcBef>
              <a:buNone/>
            </a:pPr>
            <a:r>
              <a:rPr lang="en"/>
              <a:t>pizza.py</a:t>
            </a:r>
          </a:p>
        </p:txBody>
      </p:sp>
      <p:sp>
        <p:nvSpPr>
          <p:cNvPr id="154" name="Shape 154"/>
          <p:cNvSpPr txBox="1"/>
          <p:nvPr>
            <p:ph idx="1" type="body"/>
          </p:nvPr>
        </p:nvSpPr>
        <p:spPr>
          <a:xfrm>
            <a:off x="311700" y="1152475"/>
            <a:ext cx="8832300" cy="3416400"/>
          </a:xfrm>
          <a:prstGeom prst="rect">
            <a:avLst/>
          </a:prstGeom>
        </p:spPr>
        <p:txBody>
          <a:bodyPr anchorCtr="0" anchor="t" bIns="91425" lIns="91425" rIns="91425" wrap="square" tIns="91425">
            <a:noAutofit/>
          </a:bodyPr>
          <a:lstStyle/>
          <a:p>
            <a:pPr lvl="0">
              <a:spcBef>
                <a:spcPts val="0"/>
              </a:spcBef>
              <a:buNone/>
            </a:pPr>
            <a:r>
              <a:rPr lang="en"/>
              <a:t>Two kinds of information are being stored for each pizza: </a:t>
            </a:r>
          </a:p>
          <a:p>
            <a:pPr lvl="0">
              <a:spcBef>
                <a:spcPts val="0"/>
              </a:spcBef>
              <a:buNone/>
            </a:pPr>
            <a:r>
              <a:rPr lang="en"/>
              <a:t>	Type of crust &amp; a list of toppings...</a:t>
            </a:r>
          </a:p>
          <a:p>
            <a:pPr lvl="0">
              <a:spcBef>
                <a:spcPts val="0"/>
              </a:spcBef>
              <a:buNone/>
            </a:pPr>
            <a:r>
              <a:rPr lang="en">
                <a:highlight>
                  <a:srgbClr val="EFEFEF"/>
                </a:highlight>
                <a:latin typeface="Source Code Pro"/>
                <a:ea typeface="Source Code Pro"/>
                <a:cs typeface="Source Code Pro"/>
                <a:sym typeface="Source Code Pro"/>
              </a:rPr>
              <a:t>1</a:t>
            </a:r>
            <a:r>
              <a:rPr lang="en">
                <a:latin typeface="Source Code Pro"/>
                <a:ea typeface="Source Code Pro"/>
                <a:cs typeface="Source Code Pro"/>
                <a:sym typeface="Source Code Pro"/>
              </a:rPr>
              <a:t>	</a:t>
            </a:r>
            <a:r>
              <a:rPr lang="en">
                <a:solidFill>
                  <a:srgbClr val="000000"/>
                </a:solidFill>
                <a:latin typeface="Source Code Pro"/>
                <a:ea typeface="Source Code Pro"/>
                <a:cs typeface="Source Code Pro"/>
                <a:sym typeface="Source Code Pro"/>
              </a:rPr>
              <a:t>pizza = {</a:t>
            </a:r>
          </a:p>
          <a:p>
            <a:pPr lvl="0">
              <a:spcBef>
                <a:spcPts val="0"/>
              </a:spcBef>
              <a:buNone/>
            </a:pPr>
            <a:r>
              <a:rPr lang="en">
                <a:highlight>
                  <a:srgbClr val="EFEFEF"/>
                </a:highlight>
                <a:latin typeface="Source Code Pro"/>
                <a:ea typeface="Source Code Pro"/>
                <a:cs typeface="Source Code Pro"/>
                <a:sym typeface="Source Code Pro"/>
              </a:rPr>
              <a:t>2</a:t>
            </a:r>
            <a:r>
              <a:rPr lang="en">
                <a:latin typeface="Source Code Pro"/>
                <a:ea typeface="Source Code Pro"/>
                <a:cs typeface="Source Code Pro"/>
                <a:sym typeface="Source Code Pro"/>
              </a:rPr>
              <a:t>		</a:t>
            </a:r>
            <a:r>
              <a:rPr lang="en">
                <a:solidFill>
                  <a:srgbClr val="000000"/>
                </a:solidFill>
                <a:latin typeface="Source Code Pro"/>
                <a:ea typeface="Source Code Pro"/>
                <a:cs typeface="Source Code Pro"/>
                <a:sym typeface="Source Code Pro"/>
              </a:rPr>
              <a:t>‘crust’: ‘thick’,</a:t>
            </a:r>
          </a:p>
          <a:p>
            <a:pPr lvl="0">
              <a:spcBef>
                <a:spcPts val="0"/>
              </a:spcBef>
              <a:buNone/>
            </a:pPr>
            <a:r>
              <a:rPr lang="en">
                <a:highlight>
                  <a:srgbClr val="EFEFEF"/>
                </a:highlight>
                <a:latin typeface="Source Code Pro"/>
                <a:ea typeface="Source Code Pro"/>
                <a:cs typeface="Source Code Pro"/>
                <a:sym typeface="Source Code Pro"/>
              </a:rPr>
              <a:t>3</a:t>
            </a:r>
            <a:r>
              <a:rPr lang="en">
                <a:latin typeface="Source Code Pro"/>
                <a:ea typeface="Source Code Pro"/>
                <a:cs typeface="Source Code Pro"/>
                <a:sym typeface="Source Code Pro"/>
              </a:rPr>
              <a:t>		</a:t>
            </a:r>
            <a:r>
              <a:rPr lang="en">
                <a:solidFill>
                  <a:srgbClr val="000000"/>
                </a:solidFill>
                <a:latin typeface="Source Code Pro"/>
                <a:ea typeface="Source Code Pro"/>
                <a:cs typeface="Source Code Pro"/>
                <a:sym typeface="Source Code Pro"/>
              </a:rPr>
              <a:t>‘toppings’: [‘mushrooms’, ‘pepperoni’, ‘extra cheese’],</a:t>
            </a:r>
          </a:p>
          <a:p>
            <a:pPr lvl="0">
              <a:spcBef>
                <a:spcPts val="0"/>
              </a:spcBef>
              <a:buNone/>
            </a:pPr>
            <a:r>
              <a:rPr lang="en">
                <a:highlight>
                  <a:srgbClr val="EFEFEF"/>
                </a:highlight>
                <a:latin typeface="Source Code Pro"/>
                <a:ea typeface="Source Code Pro"/>
                <a:cs typeface="Source Code Pro"/>
                <a:sym typeface="Source Code Pro"/>
              </a:rPr>
              <a:t>4</a:t>
            </a:r>
            <a:r>
              <a:rPr lang="en">
                <a:latin typeface="Source Code Pro"/>
                <a:ea typeface="Source Code Pro"/>
                <a:cs typeface="Source Code Pro"/>
                <a:sym typeface="Source Code Pro"/>
              </a:rPr>
              <a:t>		</a:t>
            </a:r>
            <a:r>
              <a:rPr lang="en">
                <a:solidFill>
                  <a:srgbClr val="000000"/>
                </a:solidFill>
                <a:latin typeface="Source Code Pro"/>
                <a:ea typeface="Source Code Pro"/>
                <a:cs typeface="Source Code Pro"/>
                <a:sym typeface="Source Code Pro"/>
              </a:rPr>
              <a:t>}</a:t>
            </a:r>
          </a:p>
        </p:txBody>
      </p:sp>
      <p:cxnSp>
        <p:nvCxnSpPr>
          <p:cNvPr id="155" name="Shape 155"/>
          <p:cNvCxnSpPr/>
          <p:nvPr/>
        </p:nvCxnSpPr>
        <p:spPr>
          <a:xfrm flipH="1">
            <a:off x="5527675" y="1064325"/>
            <a:ext cx="1338900" cy="2163000"/>
          </a:xfrm>
          <a:prstGeom prst="straightConnector1">
            <a:avLst/>
          </a:prstGeom>
          <a:noFill/>
          <a:ln cap="flat" cmpd="sng" w="76200">
            <a:solidFill>
              <a:schemeClr val="dk1"/>
            </a:solidFill>
            <a:prstDash val="solid"/>
            <a:round/>
            <a:headEnd len="lg" w="lg" type="none"/>
            <a:tailEnd len="lg" w="lg" type="triangle"/>
          </a:ln>
        </p:spPr>
      </p:cxnSp>
      <p:sp>
        <p:nvSpPr>
          <p:cNvPr id="156" name="Shape 156"/>
          <p:cNvSpPr txBox="1"/>
          <p:nvPr/>
        </p:nvSpPr>
        <p:spPr>
          <a:xfrm>
            <a:off x="6214250" y="709550"/>
            <a:ext cx="2838300" cy="442800"/>
          </a:xfrm>
          <a:prstGeom prst="rect">
            <a:avLst/>
          </a:prstGeom>
          <a:noFill/>
          <a:ln>
            <a:noFill/>
          </a:ln>
        </p:spPr>
        <p:txBody>
          <a:bodyPr anchorCtr="0" anchor="t" bIns="91425" lIns="91425" rIns="91425" wrap="square" tIns="91425">
            <a:noAutofit/>
          </a:bodyPr>
          <a:lstStyle/>
          <a:p>
            <a:pPr lvl="0">
              <a:spcBef>
                <a:spcPts val="0"/>
              </a:spcBef>
              <a:buNone/>
            </a:pPr>
            <a:r>
              <a:rPr lang="en" sz="1800">
                <a:solidFill>
                  <a:srgbClr val="FF0000"/>
                </a:solidFill>
              </a:rPr>
              <a:t>Here’s our nested list!</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0" name="Shape 160"/>
        <p:cNvGrpSpPr/>
        <p:nvPr/>
      </p:nvGrpSpPr>
      <p:grpSpPr>
        <a:xfrm>
          <a:off x="0" y="0"/>
          <a:ext cx="0" cy="0"/>
          <a:chOff x="0" y="0"/>
          <a:chExt cx="0" cy="0"/>
        </a:xfrm>
      </p:grpSpPr>
      <p:sp>
        <p:nvSpPr>
          <p:cNvPr id="161" name="Shape 161"/>
          <p:cNvSpPr txBox="1"/>
          <p:nvPr>
            <p:ph type="title"/>
          </p:nvPr>
        </p:nvSpPr>
        <p:spPr>
          <a:xfrm>
            <a:off x="311700" y="445025"/>
            <a:ext cx="8520600" cy="572700"/>
          </a:xfrm>
          <a:prstGeom prst="rect">
            <a:avLst/>
          </a:prstGeom>
        </p:spPr>
        <p:txBody>
          <a:bodyPr anchorCtr="0" anchor="t" bIns="91425" lIns="91425" rIns="91425" wrap="square" tIns="91425">
            <a:noAutofit/>
          </a:bodyPr>
          <a:lstStyle/>
          <a:p>
            <a:pPr lvl="0">
              <a:spcBef>
                <a:spcPts val="0"/>
              </a:spcBef>
              <a:buNone/>
            </a:pPr>
            <a:r>
              <a:rPr lang="en"/>
              <a:t>Summarize the order</a:t>
            </a:r>
          </a:p>
        </p:txBody>
      </p:sp>
      <p:sp>
        <p:nvSpPr>
          <p:cNvPr id="162" name="Shape 162"/>
          <p:cNvSpPr txBox="1"/>
          <p:nvPr>
            <p:ph idx="1" type="body"/>
          </p:nvPr>
        </p:nvSpPr>
        <p:spPr>
          <a:xfrm>
            <a:off x="311700" y="1152475"/>
            <a:ext cx="8832300" cy="3416400"/>
          </a:xfrm>
          <a:prstGeom prst="rect">
            <a:avLst/>
          </a:prstGeom>
        </p:spPr>
        <p:txBody>
          <a:bodyPr anchorCtr="0" anchor="t" bIns="91425" lIns="91425" rIns="91425" wrap="square" tIns="91425">
            <a:noAutofit/>
          </a:bodyPr>
          <a:lstStyle/>
          <a:p>
            <a:pPr lvl="0">
              <a:spcBef>
                <a:spcPts val="0"/>
              </a:spcBef>
              <a:buNone/>
            </a:pPr>
            <a:r>
              <a:rPr lang="en"/>
              <a:t>Let’s summarize our order before building the pizza</a:t>
            </a:r>
          </a:p>
          <a:p>
            <a:pPr lvl="0">
              <a:spcBef>
                <a:spcPts val="0"/>
              </a:spcBef>
              <a:buNone/>
            </a:pPr>
            <a:r>
              <a:rPr lang="en">
                <a:highlight>
                  <a:srgbClr val="EFEFEF"/>
                </a:highlight>
                <a:latin typeface="Source Code Pro"/>
                <a:ea typeface="Source Code Pro"/>
                <a:cs typeface="Source Code Pro"/>
                <a:sym typeface="Source Code Pro"/>
              </a:rPr>
              <a:t>5</a:t>
            </a:r>
            <a:r>
              <a:rPr lang="en">
                <a:latin typeface="Source Code Pro"/>
                <a:ea typeface="Source Code Pro"/>
                <a:cs typeface="Source Code Pro"/>
                <a:sym typeface="Source Code Pro"/>
              </a:rPr>
              <a:t>	</a:t>
            </a:r>
            <a:r>
              <a:rPr lang="en">
                <a:solidFill>
                  <a:srgbClr val="000000"/>
                </a:solidFill>
                <a:latin typeface="Source Code Pro"/>
                <a:ea typeface="Source Code Pro"/>
                <a:cs typeface="Source Code Pro"/>
                <a:sym typeface="Source Code Pro"/>
              </a:rPr>
              <a:t>print(“You ordered a “ + pizza[‘crust’] + “-crust pizza “ +</a:t>
            </a:r>
          </a:p>
          <a:p>
            <a:pPr lvl="0">
              <a:spcBef>
                <a:spcPts val="0"/>
              </a:spcBef>
              <a:buNone/>
            </a:pPr>
            <a:r>
              <a:rPr lang="en">
                <a:highlight>
                  <a:srgbClr val="EFEFEF"/>
                </a:highlight>
                <a:latin typeface="Source Code Pro"/>
                <a:ea typeface="Source Code Pro"/>
                <a:cs typeface="Source Code Pro"/>
                <a:sym typeface="Source Code Pro"/>
              </a:rPr>
              <a:t>6</a:t>
            </a:r>
            <a:r>
              <a:rPr lang="en">
                <a:latin typeface="Source Code Pro"/>
                <a:ea typeface="Source Code Pro"/>
                <a:cs typeface="Source Code Pro"/>
                <a:sym typeface="Source Code Pro"/>
              </a:rPr>
              <a:t>		</a:t>
            </a:r>
            <a:r>
              <a:rPr lang="en">
                <a:solidFill>
                  <a:srgbClr val="000000"/>
                </a:solidFill>
                <a:latin typeface="Source Code Pro"/>
                <a:ea typeface="Source Code Pro"/>
                <a:cs typeface="Source Code Pro"/>
                <a:sym typeface="Source Code Pro"/>
              </a:rPr>
              <a:t>“with the following toppings: ”)</a:t>
            </a:r>
          </a:p>
          <a:p>
            <a:pPr lvl="0">
              <a:spcBef>
                <a:spcPts val="0"/>
              </a:spcBef>
              <a:buNone/>
            </a:pPr>
            <a:r>
              <a:rPr lang="en">
                <a:highlight>
                  <a:srgbClr val="EFEFEF"/>
                </a:highlight>
                <a:latin typeface="Source Code Pro"/>
                <a:ea typeface="Source Code Pro"/>
                <a:cs typeface="Source Code Pro"/>
                <a:sym typeface="Source Code Pro"/>
              </a:rPr>
              <a:t>7</a:t>
            </a:r>
            <a:r>
              <a:rPr lang="en">
                <a:latin typeface="Source Code Pro"/>
                <a:ea typeface="Source Code Pro"/>
                <a:cs typeface="Source Code Pro"/>
                <a:sym typeface="Source Code Pro"/>
              </a:rPr>
              <a:t>	</a:t>
            </a:r>
            <a:r>
              <a:rPr lang="en">
                <a:solidFill>
                  <a:srgbClr val="000000"/>
                </a:solidFill>
                <a:latin typeface="Source Code Pro"/>
                <a:ea typeface="Source Code Pro"/>
                <a:cs typeface="Source Code Pro"/>
                <a:sym typeface="Source Code Pro"/>
              </a:rPr>
              <a:t>for topping in pizza[‘toppings’]:</a:t>
            </a:r>
          </a:p>
          <a:p>
            <a:pPr lvl="0">
              <a:spcBef>
                <a:spcPts val="0"/>
              </a:spcBef>
              <a:buNone/>
            </a:pPr>
            <a:r>
              <a:rPr lang="en">
                <a:highlight>
                  <a:srgbClr val="EFEFEF"/>
                </a:highlight>
                <a:latin typeface="Source Code Pro"/>
                <a:ea typeface="Source Code Pro"/>
                <a:cs typeface="Source Code Pro"/>
                <a:sym typeface="Source Code Pro"/>
              </a:rPr>
              <a:t>8</a:t>
            </a:r>
            <a:r>
              <a:rPr lang="en">
                <a:latin typeface="Source Code Pro"/>
                <a:ea typeface="Source Code Pro"/>
                <a:cs typeface="Source Code Pro"/>
                <a:sym typeface="Source Code Pro"/>
              </a:rPr>
              <a:t>		</a:t>
            </a:r>
            <a:r>
              <a:rPr lang="en">
                <a:solidFill>
                  <a:srgbClr val="000000"/>
                </a:solidFill>
                <a:latin typeface="Source Code Pro"/>
                <a:ea typeface="Source Code Pro"/>
                <a:cs typeface="Source Code Pro"/>
                <a:sym typeface="Source Code Pro"/>
              </a:rPr>
              <a:t>print(“\t” + topping)</a:t>
            </a: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6" name="Shape 166"/>
        <p:cNvGrpSpPr/>
        <p:nvPr/>
      </p:nvGrpSpPr>
      <p:grpSpPr>
        <a:xfrm>
          <a:off x="0" y="0"/>
          <a:ext cx="0" cy="0"/>
          <a:chOff x="0" y="0"/>
          <a:chExt cx="0" cy="0"/>
        </a:xfrm>
      </p:grpSpPr>
      <p:sp>
        <p:nvSpPr>
          <p:cNvPr id="167" name="Shape 167"/>
          <p:cNvSpPr txBox="1"/>
          <p:nvPr>
            <p:ph type="title"/>
          </p:nvPr>
        </p:nvSpPr>
        <p:spPr>
          <a:xfrm>
            <a:off x="311700" y="445025"/>
            <a:ext cx="8520600" cy="572700"/>
          </a:xfrm>
          <a:prstGeom prst="rect">
            <a:avLst/>
          </a:prstGeom>
        </p:spPr>
        <p:txBody>
          <a:bodyPr anchorCtr="0" anchor="t" bIns="91425" lIns="91425" rIns="91425" wrap="square" tIns="91425">
            <a:noAutofit/>
          </a:bodyPr>
          <a:lstStyle/>
          <a:p>
            <a:pPr lvl="0">
              <a:spcBef>
                <a:spcPts val="0"/>
              </a:spcBef>
              <a:buNone/>
            </a:pPr>
            <a:r>
              <a:rPr lang="en"/>
              <a:t>Main Idea</a:t>
            </a:r>
          </a:p>
        </p:txBody>
      </p:sp>
      <p:sp>
        <p:nvSpPr>
          <p:cNvPr id="168" name="Shape 168"/>
          <p:cNvSpPr txBox="1"/>
          <p:nvPr>
            <p:ph idx="1" type="body"/>
          </p:nvPr>
        </p:nvSpPr>
        <p:spPr>
          <a:xfrm>
            <a:off x="311700" y="1152475"/>
            <a:ext cx="8520600" cy="1090500"/>
          </a:xfrm>
          <a:prstGeom prst="rect">
            <a:avLst/>
          </a:prstGeom>
        </p:spPr>
        <p:txBody>
          <a:bodyPr anchorCtr="0" anchor="t" bIns="91425" lIns="91425" rIns="91425" wrap="square" tIns="91425">
            <a:noAutofit/>
          </a:bodyPr>
          <a:lstStyle/>
          <a:p>
            <a:pPr lvl="0" rtl="0">
              <a:spcBef>
                <a:spcPts val="0"/>
              </a:spcBef>
              <a:buNone/>
            </a:pPr>
            <a:r>
              <a:rPr lang="en"/>
              <a:t>Any time you want more than value to be associated with a key,</a:t>
            </a:r>
          </a:p>
          <a:p>
            <a:pPr lvl="0">
              <a:spcBef>
                <a:spcPts val="0"/>
              </a:spcBef>
              <a:buNone/>
            </a:pPr>
            <a:r>
              <a:rPr lang="en"/>
              <a:t>	Go ahead and nest a list inside of that dictionary</a:t>
            </a: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2" name="Shape 172"/>
        <p:cNvGrpSpPr/>
        <p:nvPr/>
      </p:nvGrpSpPr>
      <p:grpSpPr>
        <a:xfrm>
          <a:off x="0" y="0"/>
          <a:ext cx="0" cy="0"/>
          <a:chOff x="0" y="0"/>
          <a:chExt cx="0" cy="0"/>
        </a:xfrm>
      </p:grpSpPr>
      <p:sp>
        <p:nvSpPr>
          <p:cNvPr id="173" name="Shape 173"/>
          <p:cNvSpPr txBox="1"/>
          <p:nvPr>
            <p:ph type="title"/>
          </p:nvPr>
        </p:nvSpPr>
        <p:spPr>
          <a:xfrm>
            <a:off x="311700" y="445025"/>
            <a:ext cx="8520600" cy="572700"/>
          </a:xfrm>
          <a:prstGeom prst="rect">
            <a:avLst/>
          </a:prstGeom>
        </p:spPr>
        <p:txBody>
          <a:bodyPr anchorCtr="0" anchor="t" bIns="91425" lIns="91425" rIns="91425" wrap="square" tIns="91425">
            <a:noAutofit/>
          </a:bodyPr>
          <a:lstStyle/>
          <a:p>
            <a:pPr lvl="0">
              <a:spcBef>
                <a:spcPts val="0"/>
              </a:spcBef>
              <a:buNone/>
            </a:pPr>
            <a:r>
              <a:rPr lang="en"/>
              <a:t>Challenges!</a:t>
            </a:r>
          </a:p>
        </p:txBody>
      </p:sp>
      <p:sp>
        <p:nvSpPr>
          <p:cNvPr id="174" name="Shape 174"/>
          <p:cNvSpPr txBox="1"/>
          <p:nvPr>
            <p:ph idx="1" type="body"/>
          </p:nvPr>
        </p:nvSpPr>
        <p:spPr>
          <a:xfrm>
            <a:off x="311700" y="1152475"/>
            <a:ext cx="8520600" cy="3416400"/>
          </a:xfrm>
          <a:prstGeom prst="rect">
            <a:avLst/>
          </a:prstGeom>
        </p:spPr>
        <p:txBody>
          <a:bodyPr anchorCtr="0" anchor="t" bIns="91425" lIns="91425" rIns="91425" wrap="square" tIns="91425">
            <a:noAutofit/>
          </a:bodyPr>
          <a:lstStyle/>
          <a:p>
            <a:pPr indent="-228600" lvl="0" marL="457200" rtl="0">
              <a:spcBef>
                <a:spcPts val="0"/>
              </a:spcBef>
              <a:buAutoNum type="arabicPeriod"/>
            </a:pPr>
            <a:r>
              <a:rPr lang="en"/>
              <a:t>Make a dictionary called favorite_places. Ask your classmates (the keys) to name a few of their favorite places and store them in a nested list. Then, loop through the dictionary, and print each person’s name and their favorite places.</a:t>
            </a:r>
          </a:p>
          <a:p>
            <a:pPr lvl="0" rtl="0">
              <a:spcBef>
                <a:spcPts val="0"/>
              </a:spcBef>
              <a:buNone/>
            </a:pPr>
            <a:r>
              <a:t/>
            </a:r>
            <a:endParaRPr/>
          </a:p>
          <a:p>
            <a:pPr indent="-228600" lvl="0" marL="457200" rtl="0">
              <a:spcBef>
                <a:spcPts val="0"/>
              </a:spcBef>
              <a:buAutoNum type="arabicPeriod"/>
            </a:pPr>
            <a:r>
              <a:rPr lang="en"/>
              <a:t>Make pizza.py interactive. Have your program use user input and while loops. Ideally, you can have someone use your program to build themselves a pizza and see the type of pizza looped back to them.</a:t>
            </a: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8" name="Shape 178"/>
        <p:cNvGrpSpPr/>
        <p:nvPr/>
      </p:nvGrpSpPr>
      <p:grpSpPr>
        <a:xfrm>
          <a:off x="0" y="0"/>
          <a:ext cx="0" cy="0"/>
          <a:chOff x="0" y="0"/>
          <a:chExt cx="0" cy="0"/>
        </a:xfrm>
      </p:grpSpPr>
      <p:sp>
        <p:nvSpPr>
          <p:cNvPr id="179" name="Shape 179"/>
          <p:cNvSpPr txBox="1"/>
          <p:nvPr>
            <p:ph type="title"/>
          </p:nvPr>
        </p:nvSpPr>
        <p:spPr>
          <a:xfrm>
            <a:off x="311700" y="445025"/>
            <a:ext cx="8520600" cy="572700"/>
          </a:xfrm>
          <a:prstGeom prst="rect">
            <a:avLst/>
          </a:prstGeom>
        </p:spPr>
        <p:txBody>
          <a:bodyPr anchorCtr="0" anchor="t" bIns="91425" lIns="91425" rIns="91425" wrap="square" tIns="91425">
            <a:noAutofit/>
          </a:bodyPr>
          <a:lstStyle/>
          <a:p>
            <a:pPr lvl="0">
              <a:spcBef>
                <a:spcPts val="0"/>
              </a:spcBef>
              <a:buNone/>
            </a:pPr>
            <a:r>
              <a:rPr lang="en"/>
              <a:t>GitHub Gist</a:t>
            </a:r>
          </a:p>
        </p:txBody>
      </p:sp>
      <p:sp>
        <p:nvSpPr>
          <p:cNvPr id="180" name="Shape 180"/>
          <p:cNvSpPr txBox="1"/>
          <p:nvPr>
            <p:ph idx="1" type="body"/>
          </p:nvPr>
        </p:nvSpPr>
        <p:spPr>
          <a:xfrm>
            <a:off x="311700" y="1152475"/>
            <a:ext cx="8520600" cy="3416400"/>
          </a:xfrm>
          <a:prstGeom prst="rect">
            <a:avLst/>
          </a:prstGeom>
        </p:spPr>
        <p:txBody>
          <a:bodyPr anchorCtr="0" anchor="t" bIns="91425" lIns="91425" rIns="91425" wrap="square" tIns="91425">
            <a:noAutofit/>
          </a:bodyPr>
          <a:lstStyle/>
          <a:p>
            <a:pPr lvl="0">
              <a:spcBef>
                <a:spcPts val="0"/>
              </a:spcBef>
              <a:buNone/>
            </a:pPr>
            <a:r>
              <a:rPr lang="en" u="sng">
                <a:solidFill>
                  <a:schemeClr val="hlink"/>
                </a:solidFill>
                <a:hlinkClick r:id="rId3"/>
              </a:rPr>
              <a:t>https://gist.github.com/joetechem/97d423651ed2080c8c3941f2f084df92</a:t>
            </a:r>
          </a:p>
          <a:p>
            <a:pPr lvl="0">
              <a:spcBef>
                <a:spcPts val="0"/>
              </a:spcBef>
              <a:buNone/>
            </a:pPr>
            <a:r>
              <a:t/>
            </a:r>
            <a:endParaRPr/>
          </a:p>
          <a:p>
            <a:pPr lvl="0">
              <a:spcBef>
                <a:spcPts val="0"/>
              </a:spcBef>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 name="Shape 62"/>
        <p:cNvGrpSpPr/>
        <p:nvPr/>
      </p:nvGrpSpPr>
      <p:grpSpPr>
        <a:xfrm>
          <a:off x="0" y="0"/>
          <a:ext cx="0" cy="0"/>
          <a:chOff x="0" y="0"/>
          <a:chExt cx="0" cy="0"/>
        </a:xfrm>
      </p:grpSpPr>
      <p:sp>
        <p:nvSpPr>
          <p:cNvPr id="63" name="Shape 63"/>
          <p:cNvSpPr txBox="1"/>
          <p:nvPr>
            <p:ph type="title"/>
          </p:nvPr>
        </p:nvSpPr>
        <p:spPr>
          <a:xfrm>
            <a:off x="311700" y="445025"/>
            <a:ext cx="8520600" cy="572700"/>
          </a:xfrm>
          <a:prstGeom prst="rect">
            <a:avLst/>
          </a:prstGeom>
        </p:spPr>
        <p:txBody>
          <a:bodyPr anchorCtr="0" anchor="t" bIns="91425" lIns="91425" rIns="91425" wrap="square" tIns="91425">
            <a:noAutofit/>
          </a:bodyPr>
          <a:lstStyle/>
          <a:p>
            <a:pPr lvl="0">
              <a:spcBef>
                <a:spcPts val="0"/>
              </a:spcBef>
              <a:buNone/>
            </a:pPr>
            <a:r>
              <a:rPr lang="en"/>
              <a:t>Objectives</a:t>
            </a:r>
          </a:p>
        </p:txBody>
      </p:sp>
      <p:sp>
        <p:nvSpPr>
          <p:cNvPr id="64" name="Shape 64"/>
          <p:cNvSpPr txBox="1"/>
          <p:nvPr>
            <p:ph idx="1" type="body"/>
          </p:nvPr>
        </p:nvSpPr>
        <p:spPr>
          <a:xfrm>
            <a:off x="311700" y="1152475"/>
            <a:ext cx="8520600" cy="3416400"/>
          </a:xfrm>
          <a:prstGeom prst="rect">
            <a:avLst/>
          </a:prstGeom>
        </p:spPr>
        <p:txBody>
          <a:bodyPr anchorCtr="0" anchor="t" bIns="91425" lIns="91425" rIns="91425" wrap="square" tIns="91425">
            <a:noAutofit/>
          </a:bodyPr>
          <a:lstStyle/>
          <a:p>
            <a:pPr indent="-228600" lvl="0" marL="457200" rtl="0">
              <a:spcBef>
                <a:spcPts val="0"/>
              </a:spcBef>
            </a:pPr>
            <a:r>
              <a:rPr lang="en"/>
              <a:t>GitHub</a:t>
            </a:r>
          </a:p>
          <a:p>
            <a:pPr indent="-228600" lvl="0" marL="457200" rtl="0">
              <a:spcBef>
                <a:spcPts val="0"/>
              </a:spcBef>
            </a:pPr>
            <a:r>
              <a:rPr lang="en"/>
              <a:t>Break up a dictionary</a:t>
            </a:r>
          </a:p>
          <a:p>
            <a:pPr indent="-228600" lvl="0" marL="457200" rtl="0">
              <a:spcBef>
                <a:spcPts val="0"/>
              </a:spcBef>
            </a:pPr>
            <a:r>
              <a:rPr lang="en"/>
              <a:t>Looping through the dictionary</a:t>
            </a:r>
          </a:p>
          <a:p>
            <a:pPr indent="-228600" lvl="0" marL="457200" rtl="0">
              <a:spcBef>
                <a:spcPts val="0"/>
              </a:spcBef>
            </a:pPr>
            <a:r>
              <a:rPr lang="en"/>
              <a:t>Nest a list in a dictionary</a:t>
            </a:r>
          </a:p>
          <a:p>
            <a:pPr lvl="0" rtl="0">
              <a:spcBef>
                <a:spcPts val="0"/>
              </a:spcBef>
              <a:buNone/>
            </a:pPr>
            <a:r>
              <a:t/>
            </a:r>
            <a:endParaRPr/>
          </a:p>
          <a:p>
            <a:pPr lvl="0" rtl="0">
              <a:spcBef>
                <a:spcPts val="0"/>
              </a:spcBef>
              <a:buNone/>
            </a:pPr>
            <a:r>
              <a:t/>
            </a:r>
            <a:endParaRPr/>
          </a:p>
          <a:p>
            <a:pPr lvl="0">
              <a:spcBef>
                <a:spcPts val="0"/>
              </a:spcBef>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4" name="Shape 184"/>
        <p:cNvGrpSpPr/>
        <p:nvPr/>
      </p:nvGrpSpPr>
      <p:grpSpPr>
        <a:xfrm>
          <a:off x="0" y="0"/>
          <a:ext cx="0" cy="0"/>
          <a:chOff x="0" y="0"/>
          <a:chExt cx="0" cy="0"/>
        </a:xfrm>
      </p:grpSpPr>
      <p:sp>
        <p:nvSpPr>
          <p:cNvPr id="185" name="Shape 185"/>
          <p:cNvSpPr txBox="1"/>
          <p:nvPr>
            <p:ph type="title"/>
          </p:nvPr>
        </p:nvSpPr>
        <p:spPr>
          <a:xfrm>
            <a:off x="311700" y="445025"/>
            <a:ext cx="8520600" cy="572700"/>
          </a:xfrm>
          <a:prstGeom prst="rect">
            <a:avLst/>
          </a:prstGeom>
        </p:spPr>
        <p:txBody>
          <a:bodyPr anchorCtr="0" anchor="t" bIns="91425" lIns="91425" rIns="91425" wrap="square" tIns="91425">
            <a:noAutofit/>
          </a:bodyPr>
          <a:lstStyle/>
          <a:p>
            <a:pPr lvl="0">
              <a:spcBef>
                <a:spcPts val="0"/>
              </a:spcBef>
              <a:buNone/>
            </a:pPr>
            <a:r>
              <a:rPr lang="en"/>
              <a:t>Sources</a:t>
            </a:r>
          </a:p>
        </p:txBody>
      </p:sp>
      <p:sp>
        <p:nvSpPr>
          <p:cNvPr id="186" name="Shape 186"/>
          <p:cNvSpPr txBox="1"/>
          <p:nvPr>
            <p:ph idx="1" type="body"/>
          </p:nvPr>
        </p:nvSpPr>
        <p:spPr>
          <a:xfrm>
            <a:off x="311700" y="1152475"/>
            <a:ext cx="8520600" cy="3416400"/>
          </a:xfrm>
          <a:prstGeom prst="rect">
            <a:avLst/>
          </a:prstGeom>
        </p:spPr>
        <p:txBody>
          <a:bodyPr anchorCtr="0" anchor="t" bIns="91425" lIns="91425" rIns="91425" wrap="square" tIns="91425">
            <a:noAutofit/>
          </a:bodyPr>
          <a:lstStyle/>
          <a:p>
            <a:pPr lvl="0">
              <a:spcBef>
                <a:spcPts val="0"/>
              </a:spcBef>
              <a:buNone/>
            </a:pPr>
            <a:r>
              <a:rPr lang="en">
                <a:solidFill>
                  <a:srgbClr val="000000"/>
                </a:solidFill>
                <a:latin typeface="Arial"/>
                <a:ea typeface="Arial"/>
                <a:cs typeface="Arial"/>
                <a:sym typeface="Arial"/>
              </a:rPr>
              <a:t>Matthes, Eric. "Dictionaries." </a:t>
            </a:r>
            <a:r>
              <a:rPr i="1" lang="en">
                <a:solidFill>
                  <a:srgbClr val="000000"/>
                </a:solidFill>
                <a:latin typeface="Arial"/>
                <a:ea typeface="Arial"/>
                <a:cs typeface="Arial"/>
                <a:sym typeface="Arial"/>
              </a:rPr>
              <a:t>Python Crash Course: A Hands-on, Project-based Introduction to Programming</a:t>
            </a:r>
            <a:r>
              <a:rPr lang="en">
                <a:solidFill>
                  <a:srgbClr val="000000"/>
                </a:solidFill>
                <a:latin typeface="Arial"/>
                <a:ea typeface="Arial"/>
                <a:cs typeface="Arial"/>
                <a:sym typeface="Arial"/>
              </a:rPr>
              <a:t>. San Francisco: No Starch, 2016. 100-12. Print.</a:t>
            </a: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 name="Shape 68"/>
        <p:cNvGrpSpPr/>
        <p:nvPr/>
      </p:nvGrpSpPr>
      <p:grpSpPr>
        <a:xfrm>
          <a:off x="0" y="0"/>
          <a:ext cx="0" cy="0"/>
          <a:chOff x="0" y="0"/>
          <a:chExt cx="0" cy="0"/>
        </a:xfrm>
      </p:grpSpPr>
      <p:sp>
        <p:nvSpPr>
          <p:cNvPr id="69" name="Shape 69"/>
          <p:cNvSpPr txBox="1"/>
          <p:nvPr>
            <p:ph type="title"/>
          </p:nvPr>
        </p:nvSpPr>
        <p:spPr>
          <a:xfrm>
            <a:off x="514800" y="377150"/>
            <a:ext cx="8114400" cy="2445900"/>
          </a:xfrm>
          <a:prstGeom prst="rect">
            <a:avLst/>
          </a:prstGeom>
        </p:spPr>
        <p:txBody>
          <a:bodyPr anchorCtr="0" anchor="ctr" bIns="91425" lIns="91425" rIns="91425" wrap="square" tIns="91425">
            <a:noAutofit/>
          </a:bodyPr>
          <a:lstStyle/>
          <a:p>
            <a:pPr lvl="0">
              <a:spcBef>
                <a:spcPts val="0"/>
              </a:spcBef>
              <a:buNone/>
            </a:pPr>
            <a:r>
              <a:rPr lang="en"/>
              <a:t>Do you even Git?</a:t>
            </a:r>
          </a:p>
        </p:txBody>
      </p:sp>
      <p:sp>
        <p:nvSpPr>
          <p:cNvPr id="70" name="Shape 70"/>
          <p:cNvSpPr txBox="1"/>
          <p:nvPr/>
        </p:nvSpPr>
        <p:spPr>
          <a:xfrm>
            <a:off x="1154875" y="2512925"/>
            <a:ext cx="7111200" cy="2534100"/>
          </a:xfrm>
          <a:prstGeom prst="rect">
            <a:avLst/>
          </a:prstGeom>
          <a:noFill/>
          <a:ln>
            <a:noFill/>
          </a:ln>
        </p:spPr>
        <p:txBody>
          <a:bodyPr anchorCtr="0" anchor="t" bIns="91425" lIns="91425" rIns="91425" wrap="square" tIns="91425">
            <a:noAutofit/>
          </a:bodyPr>
          <a:lstStyle/>
          <a:p>
            <a:pPr indent="-228600" lvl="0" marL="457200" rtl="0">
              <a:lnSpc>
                <a:spcPct val="150000"/>
              </a:lnSpc>
              <a:spcBef>
                <a:spcPts val="0"/>
              </a:spcBef>
              <a:buClr>
                <a:srgbClr val="FFFFFF"/>
              </a:buClr>
              <a:buChar char="●"/>
            </a:pPr>
            <a:r>
              <a:rPr lang="en">
                <a:solidFill>
                  <a:srgbClr val="FFFFFF"/>
                </a:solidFill>
              </a:rPr>
              <a:t>Remember to sign up for GitHub or make sure you can retrieve your GitHub username/password from last year.</a:t>
            </a:r>
          </a:p>
          <a:p>
            <a:pPr indent="-228600" lvl="0" marL="457200" rtl="0">
              <a:lnSpc>
                <a:spcPct val="150000"/>
              </a:lnSpc>
              <a:spcBef>
                <a:spcPts val="0"/>
              </a:spcBef>
              <a:buClr>
                <a:srgbClr val="FFFFFF"/>
              </a:buClr>
              <a:buChar char="●"/>
            </a:pPr>
            <a:r>
              <a:rPr lang="en">
                <a:solidFill>
                  <a:srgbClr val="FFFFFF"/>
                </a:solidFill>
              </a:rPr>
              <a:t>The Unbuntu OS we are using on the chromebooks are great; however, we have several classes using them besides us and it is unsettling easy for the OS to get wiped (i.e. all your work can be lost!!!)</a:t>
            </a:r>
          </a:p>
          <a:p>
            <a:pPr indent="-228600" lvl="0" marL="457200">
              <a:lnSpc>
                <a:spcPct val="150000"/>
              </a:lnSpc>
              <a:spcBef>
                <a:spcPts val="0"/>
              </a:spcBef>
              <a:buClr>
                <a:srgbClr val="FFFFFF"/>
              </a:buClr>
              <a:buChar char="●"/>
            </a:pPr>
            <a:r>
              <a:rPr lang="en">
                <a:solidFill>
                  <a:srgbClr val="FFFFFF"/>
                </a:solidFill>
              </a:rPr>
              <a:t>We can overcome this by committing our file changes to the repository on GitHub. When we do this, we will never lose our work and we can get to it from outside of class!</a:t>
            </a: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 name="Shape 74"/>
        <p:cNvGrpSpPr/>
        <p:nvPr/>
      </p:nvGrpSpPr>
      <p:grpSpPr>
        <a:xfrm>
          <a:off x="0" y="0"/>
          <a:ext cx="0" cy="0"/>
          <a:chOff x="0" y="0"/>
          <a:chExt cx="0" cy="0"/>
        </a:xfrm>
      </p:grpSpPr>
      <p:sp>
        <p:nvSpPr>
          <p:cNvPr id="75" name="Shape 75"/>
          <p:cNvSpPr txBox="1"/>
          <p:nvPr>
            <p:ph type="title"/>
          </p:nvPr>
        </p:nvSpPr>
        <p:spPr>
          <a:xfrm>
            <a:off x="311700" y="445025"/>
            <a:ext cx="8520600" cy="572700"/>
          </a:xfrm>
          <a:prstGeom prst="rect">
            <a:avLst/>
          </a:prstGeom>
        </p:spPr>
        <p:txBody>
          <a:bodyPr anchorCtr="0" anchor="t" bIns="91425" lIns="91425" rIns="91425" wrap="square" tIns="91425">
            <a:noAutofit/>
          </a:bodyPr>
          <a:lstStyle/>
          <a:p>
            <a:pPr lvl="0">
              <a:spcBef>
                <a:spcPts val="0"/>
              </a:spcBef>
              <a:buNone/>
            </a:pPr>
            <a:r>
              <a:rPr lang="en"/>
              <a:t>A Dictionary of Similar Objects</a:t>
            </a:r>
          </a:p>
        </p:txBody>
      </p:sp>
      <p:sp>
        <p:nvSpPr>
          <p:cNvPr id="76" name="Shape 76"/>
          <p:cNvSpPr txBox="1"/>
          <p:nvPr>
            <p:ph idx="1" type="body"/>
          </p:nvPr>
        </p:nvSpPr>
        <p:spPr>
          <a:xfrm>
            <a:off x="311700" y="1152475"/>
            <a:ext cx="8520600" cy="3416400"/>
          </a:xfrm>
          <a:prstGeom prst="rect">
            <a:avLst/>
          </a:prstGeom>
        </p:spPr>
        <p:txBody>
          <a:bodyPr anchorCtr="0" anchor="t" bIns="91425" lIns="91425" rIns="91425" wrap="square" tIns="91425">
            <a:noAutofit/>
          </a:bodyPr>
          <a:lstStyle/>
          <a:p>
            <a:pPr lvl="0">
              <a:spcBef>
                <a:spcPts val="0"/>
              </a:spcBef>
              <a:buNone/>
            </a:pPr>
            <a:r>
              <a:rPr lang="en" sz="3000"/>
              <a:t>Make a new Python file in your directory called: </a:t>
            </a:r>
            <a:r>
              <a:rPr lang="en" sz="4800"/>
              <a:t>favorite_languages.py</a:t>
            </a:r>
          </a:p>
          <a:p>
            <a:pPr lvl="0">
              <a:spcBef>
                <a:spcPts val="0"/>
              </a:spcBef>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 name="Shape 80"/>
        <p:cNvGrpSpPr/>
        <p:nvPr/>
      </p:nvGrpSpPr>
      <p:grpSpPr>
        <a:xfrm>
          <a:off x="0" y="0"/>
          <a:ext cx="0" cy="0"/>
          <a:chOff x="0" y="0"/>
          <a:chExt cx="0" cy="0"/>
        </a:xfrm>
      </p:grpSpPr>
      <p:sp>
        <p:nvSpPr>
          <p:cNvPr id="81" name="Shape 81"/>
          <p:cNvSpPr txBox="1"/>
          <p:nvPr>
            <p:ph type="title"/>
          </p:nvPr>
        </p:nvSpPr>
        <p:spPr>
          <a:xfrm>
            <a:off x="311700" y="445025"/>
            <a:ext cx="8520600" cy="572700"/>
          </a:xfrm>
          <a:prstGeom prst="rect">
            <a:avLst/>
          </a:prstGeom>
        </p:spPr>
        <p:txBody>
          <a:bodyPr anchorCtr="0" anchor="t" bIns="91425" lIns="91425" rIns="91425" wrap="square" tIns="91425">
            <a:noAutofit/>
          </a:bodyPr>
          <a:lstStyle/>
          <a:p>
            <a:pPr lvl="0">
              <a:spcBef>
                <a:spcPts val="0"/>
              </a:spcBef>
              <a:buNone/>
            </a:pPr>
            <a:r>
              <a:rPr lang="en"/>
              <a:t>Dictionary of Similar Objects</a:t>
            </a:r>
          </a:p>
        </p:txBody>
      </p:sp>
      <p:sp>
        <p:nvSpPr>
          <p:cNvPr id="82" name="Shape 82"/>
          <p:cNvSpPr txBox="1"/>
          <p:nvPr>
            <p:ph idx="1" type="body"/>
          </p:nvPr>
        </p:nvSpPr>
        <p:spPr>
          <a:xfrm>
            <a:off x="311700" y="1152475"/>
            <a:ext cx="8520600" cy="3416400"/>
          </a:xfrm>
          <a:prstGeom prst="rect">
            <a:avLst/>
          </a:prstGeom>
        </p:spPr>
        <p:txBody>
          <a:bodyPr anchorCtr="0" anchor="t" bIns="91425" lIns="91425" rIns="91425" wrap="square" tIns="91425">
            <a:noAutofit/>
          </a:bodyPr>
          <a:lstStyle/>
          <a:p>
            <a:pPr indent="-381000" lvl="0" marL="457200" rtl="0">
              <a:spcBef>
                <a:spcPts val="0"/>
              </a:spcBef>
              <a:buSzPct val="100000"/>
            </a:pPr>
            <a:r>
              <a:rPr lang="en" sz="2400"/>
              <a:t>You can store different kinds of information about one object in a dictionary</a:t>
            </a:r>
          </a:p>
          <a:p>
            <a:pPr lvl="0" rtl="0">
              <a:spcBef>
                <a:spcPts val="0"/>
              </a:spcBef>
              <a:buNone/>
            </a:pPr>
            <a:r>
              <a:t/>
            </a:r>
            <a:endParaRPr sz="2400"/>
          </a:p>
          <a:p>
            <a:pPr indent="-381000" lvl="0" marL="457200" rtl="0">
              <a:spcBef>
                <a:spcPts val="0"/>
              </a:spcBef>
              <a:buSzPct val="100000"/>
            </a:pPr>
            <a:r>
              <a:rPr lang="en" sz="2400"/>
              <a:t>You can also use a dictionary to store one kind of information about many objects</a:t>
            </a:r>
          </a:p>
          <a:p>
            <a:pPr lvl="0">
              <a:spcBef>
                <a:spcPts val="0"/>
              </a:spcBef>
              <a:buNone/>
            </a:pPr>
            <a:r>
              <a:rPr b="1" lang="en" sz="2400"/>
              <a:t>Have you heard of a poll?</a:t>
            </a: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 name="Shape 86"/>
        <p:cNvGrpSpPr/>
        <p:nvPr/>
      </p:nvGrpSpPr>
      <p:grpSpPr>
        <a:xfrm>
          <a:off x="0" y="0"/>
          <a:ext cx="0" cy="0"/>
          <a:chOff x="0" y="0"/>
          <a:chExt cx="0" cy="0"/>
        </a:xfrm>
      </p:grpSpPr>
      <p:sp>
        <p:nvSpPr>
          <p:cNvPr id="87" name="Shape 87"/>
          <p:cNvSpPr txBox="1"/>
          <p:nvPr>
            <p:ph type="title"/>
          </p:nvPr>
        </p:nvSpPr>
        <p:spPr>
          <a:xfrm>
            <a:off x="311700" y="445025"/>
            <a:ext cx="8520600" cy="572700"/>
          </a:xfrm>
          <a:prstGeom prst="rect">
            <a:avLst/>
          </a:prstGeom>
        </p:spPr>
        <p:txBody>
          <a:bodyPr anchorCtr="0" anchor="t" bIns="91425" lIns="91425" rIns="91425" wrap="square" tIns="91425">
            <a:noAutofit/>
          </a:bodyPr>
          <a:lstStyle/>
          <a:p>
            <a:pPr lvl="0">
              <a:spcBef>
                <a:spcPts val="0"/>
              </a:spcBef>
              <a:buNone/>
            </a:pPr>
            <a:r>
              <a:rPr lang="en"/>
              <a:t>favorite_languages.py</a:t>
            </a:r>
          </a:p>
        </p:txBody>
      </p:sp>
      <p:sp>
        <p:nvSpPr>
          <p:cNvPr id="88" name="Shape 88"/>
          <p:cNvSpPr txBox="1"/>
          <p:nvPr>
            <p:ph idx="1" type="body"/>
          </p:nvPr>
        </p:nvSpPr>
        <p:spPr>
          <a:xfrm>
            <a:off x="311700" y="1152475"/>
            <a:ext cx="8520600" cy="3416400"/>
          </a:xfrm>
          <a:prstGeom prst="rect">
            <a:avLst/>
          </a:prstGeom>
        </p:spPr>
        <p:txBody>
          <a:bodyPr anchorCtr="0" anchor="t" bIns="91425" lIns="91425" rIns="91425" wrap="square" tIns="91425">
            <a:noAutofit/>
          </a:bodyPr>
          <a:lstStyle/>
          <a:p>
            <a:pPr indent="-228600" lvl="0" marL="457200" rtl="0">
              <a:spcBef>
                <a:spcPts val="0"/>
              </a:spcBef>
            </a:pPr>
            <a:r>
              <a:rPr lang="en"/>
              <a:t>Let’s say we wanted to poll a number of people to ask them what their favorite language is.</a:t>
            </a:r>
          </a:p>
          <a:p>
            <a:pPr lvl="0" rtl="0">
              <a:spcBef>
                <a:spcPts val="0"/>
              </a:spcBef>
              <a:buNone/>
            </a:pPr>
            <a:r>
              <a:t/>
            </a:r>
            <a:endParaRPr/>
          </a:p>
          <a:p>
            <a:pPr indent="-228600" lvl="0" marL="457200">
              <a:spcBef>
                <a:spcPts val="0"/>
              </a:spcBef>
            </a:pPr>
            <a:r>
              <a:rPr lang="en"/>
              <a:t>A dictionary is useful for storing the results of a simple poll</a:t>
            </a: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 name="Shape 92"/>
        <p:cNvGrpSpPr/>
        <p:nvPr/>
      </p:nvGrpSpPr>
      <p:grpSpPr>
        <a:xfrm>
          <a:off x="0" y="0"/>
          <a:ext cx="0" cy="0"/>
          <a:chOff x="0" y="0"/>
          <a:chExt cx="0" cy="0"/>
        </a:xfrm>
      </p:grpSpPr>
      <p:sp>
        <p:nvSpPr>
          <p:cNvPr id="93" name="Shape 93"/>
          <p:cNvSpPr txBox="1"/>
          <p:nvPr>
            <p:ph type="title"/>
          </p:nvPr>
        </p:nvSpPr>
        <p:spPr>
          <a:xfrm>
            <a:off x="311700" y="445025"/>
            <a:ext cx="8520600" cy="572700"/>
          </a:xfrm>
          <a:prstGeom prst="rect">
            <a:avLst/>
          </a:prstGeom>
        </p:spPr>
        <p:txBody>
          <a:bodyPr anchorCtr="0" anchor="t" bIns="91425" lIns="91425" rIns="91425" wrap="square" tIns="91425">
            <a:noAutofit/>
          </a:bodyPr>
          <a:lstStyle/>
          <a:p>
            <a:pPr lvl="0">
              <a:spcBef>
                <a:spcPts val="0"/>
              </a:spcBef>
              <a:buNone/>
            </a:pPr>
            <a:r>
              <a:rPr lang="en"/>
              <a:t>favorite_languages.py</a:t>
            </a:r>
          </a:p>
        </p:txBody>
      </p:sp>
      <p:sp>
        <p:nvSpPr>
          <p:cNvPr id="94" name="Shape 94"/>
          <p:cNvSpPr txBox="1"/>
          <p:nvPr>
            <p:ph idx="1" type="body"/>
          </p:nvPr>
        </p:nvSpPr>
        <p:spPr>
          <a:xfrm>
            <a:off x="311700" y="1152475"/>
            <a:ext cx="8520600" cy="3416400"/>
          </a:xfrm>
          <a:prstGeom prst="rect">
            <a:avLst/>
          </a:prstGeom>
        </p:spPr>
        <p:txBody>
          <a:bodyPr anchorCtr="0" anchor="t" bIns="91425" lIns="91425" rIns="91425" wrap="square" tIns="91425">
            <a:noAutofit/>
          </a:bodyPr>
          <a:lstStyle/>
          <a:p>
            <a:pPr lvl="0">
              <a:spcBef>
                <a:spcPts val="0"/>
              </a:spcBef>
              <a:buNone/>
            </a:pPr>
            <a:r>
              <a:rPr lang="en">
                <a:latin typeface="Source Code Pro"/>
                <a:ea typeface="Source Code Pro"/>
                <a:cs typeface="Source Code Pro"/>
                <a:sym typeface="Source Code Pro"/>
              </a:rPr>
              <a:t>1	 </a:t>
            </a:r>
            <a:r>
              <a:rPr lang="en">
                <a:solidFill>
                  <a:srgbClr val="000000"/>
                </a:solidFill>
                <a:latin typeface="Source Code Pro"/>
                <a:ea typeface="Source Code Pro"/>
                <a:cs typeface="Source Code Pro"/>
                <a:sym typeface="Source Code Pro"/>
              </a:rPr>
              <a:t>favorite_languages = {</a:t>
            </a:r>
          </a:p>
          <a:p>
            <a:pPr lvl="0">
              <a:spcBef>
                <a:spcPts val="0"/>
              </a:spcBef>
              <a:buNone/>
            </a:pPr>
            <a:r>
              <a:rPr lang="en">
                <a:latin typeface="Source Code Pro"/>
                <a:ea typeface="Source Code Pro"/>
                <a:cs typeface="Source Code Pro"/>
                <a:sym typeface="Source Code Pro"/>
              </a:rPr>
              <a:t>2		</a:t>
            </a:r>
            <a:r>
              <a:rPr lang="en">
                <a:solidFill>
                  <a:srgbClr val="000000"/>
                </a:solidFill>
                <a:latin typeface="Source Code Pro"/>
                <a:ea typeface="Source Code Pro"/>
                <a:cs typeface="Source Code Pro"/>
                <a:sym typeface="Source Code Pro"/>
              </a:rPr>
              <a:t>‘jen’: ‘python’,</a:t>
            </a:r>
          </a:p>
          <a:p>
            <a:pPr lvl="0">
              <a:spcBef>
                <a:spcPts val="0"/>
              </a:spcBef>
              <a:buNone/>
            </a:pPr>
            <a:r>
              <a:rPr lang="en">
                <a:latin typeface="Source Code Pro"/>
                <a:ea typeface="Source Code Pro"/>
                <a:cs typeface="Source Code Pro"/>
                <a:sym typeface="Source Code Pro"/>
              </a:rPr>
              <a:t>3		</a:t>
            </a:r>
            <a:r>
              <a:rPr lang="en">
                <a:solidFill>
                  <a:srgbClr val="000000"/>
                </a:solidFill>
                <a:latin typeface="Source Code Pro"/>
                <a:ea typeface="Source Code Pro"/>
                <a:cs typeface="Source Code Pro"/>
                <a:sym typeface="Source Code Pro"/>
              </a:rPr>
              <a:t>‘sarah’: ‘c’,</a:t>
            </a:r>
          </a:p>
          <a:p>
            <a:pPr lvl="0">
              <a:spcBef>
                <a:spcPts val="0"/>
              </a:spcBef>
              <a:buNone/>
            </a:pPr>
            <a:r>
              <a:rPr lang="en">
                <a:latin typeface="Source Code Pro"/>
                <a:ea typeface="Source Code Pro"/>
                <a:cs typeface="Source Code Pro"/>
                <a:sym typeface="Source Code Pro"/>
              </a:rPr>
              <a:t>4		</a:t>
            </a:r>
            <a:r>
              <a:rPr lang="en">
                <a:solidFill>
                  <a:srgbClr val="000000"/>
                </a:solidFill>
                <a:latin typeface="Source Code Pro"/>
                <a:ea typeface="Source Code Pro"/>
                <a:cs typeface="Source Code Pro"/>
                <a:sym typeface="Source Code Pro"/>
              </a:rPr>
              <a:t>‘edward’: ‘ruby’,</a:t>
            </a:r>
          </a:p>
          <a:p>
            <a:pPr lvl="0">
              <a:spcBef>
                <a:spcPts val="0"/>
              </a:spcBef>
              <a:buNone/>
            </a:pPr>
            <a:r>
              <a:rPr lang="en">
                <a:latin typeface="Source Code Pro"/>
                <a:ea typeface="Source Code Pro"/>
                <a:cs typeface="Source Code Pro"/>
                <a:sym typeface="Source Code Pro"/>
              </a:rPr>
              <a:t>5		</a:t>
            </a:r>
            <a:r>
              <a:rPr lang="en">
                <a:solidFill>
                  <a:srgbClr val="000000"/>
                </a:solidFill>
                <a:latin typeface="Source Code Pro"/>
                <a:ea typeface="Source Code Pro"/>
                <a:cs typeface="Source Code Pro"/>
                <a:sym typeface="Source Code Pro"/>
              </a:rPr>
              <a:t>‘phil’: ‘python’,</a:t>
            </a:r>
          </a:p>
          <a:p>
            <a:pPr lvl="0">
              <a:spcBef>
                <a:spcPts val="0"/>
              </a:spcBef>
              <a:buNone/>
            </a:pPr>
            <a:r>
              <a:rPr lang="en">
                <a:latin typeface="Source Code Pro"/>
                <a:ea typeface="Source Code Pro"/>
                <a:cs typeface="Source Code Pro"/>
                <a:sym typeface="Source Code Pro"/>
              </a:rPr>
              <a:t>6		</a:t>
            </a:r>
            <a:r>
              <a:rPr lang="en">
                <a:solidFill>
                  <a:srgbClr val="000000"/>
                </a:solidFill>
                <a:latin typeface="Source Code Pro"/>
                <a:ea typeface="Source Code Pro"/>
                <a:cs typeface="Source Code Pro"/>
                <a:sym typeface="Source Code Pro"/>
              </a:rPr>
              <a:t>}</a:t>
            </a: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 name="Shape 98"/>
        <p:cNvGrpSpPr/>
        <p:nvPr/>
      </p:nvGrpSpPr>
      <p:grpSpPr>
        <a:xfrm>
          <a:off x="0" y="0"/>
          <a:ext cx="0" cy="0"/>
          <a:chOff x="0" y="0"/>
          <a:chExt cx="0" cy="0"/>
        </a:xfrm>
      </p:grpSpPr>
      <p:sp>
        <p:nvSpPr>
          <p:cNvPr id="99" name="Shape 99"/>
          <p:cNvSpPr txBox="1"/>
          <p:nvPr>
            <p:ph type="title"/>
          </p:nvPr>
        </p:nvSpPr>
        <p:spPr>
          <a:xfrm>
            <a:off x="311700" y="445025"/>
            <a:ext cx="8520600" cy="572700"/>
          </a:xfrm>
          <a:prstGeom prst="rect">
            <a:avLst/>
          </a:prstGeom>
        </p:spPr>
        <p:txBody>
          <a:bodyPr anchorCtr="0" anchor="t" bIns="91425" lIns="91425" rIns="91425" wrap="square" tIns="91425">
            <a:noAutofit/>
          </a:bodyPr>
          <a:lstStyle/>
          <a:p>
            <a:pPr lvl="0" rtl="0">
              <a:spcBef>
                <a:spcPts val="0"/>
              </a:spcBef>
              <a:buNone/>
            </a:pPr>
            <a:r>
              <a:rPr lang="en"/>
              <a:t>favorite_languages.py</a:t>
            </a:r>
          </a:p>
        </p:txBody>
      </p:sp>
      <p:sp>
        <p:nvSpPr>
          <p:cNvPr id="100" name="Shape 100"/>
          <p:cNvSpPr txBox="1"/>
          <p:nvPr>
            <p:ph idx="1" type="body"/>
          </p:nvPr>
        </p:nvSpPr>
        <p:spPr>
          <a:xfrm>
            <a:off x="311700" y="1152475"/>
            <a:ext cx="3999900" cy="3416400"/>
          </a:xfrm>
          <a:prstGeom prst="rect">
            <a:avLst/>
          </a:prstGeom>
        </p:spPr>
        <p:txBody>
          <a:bodyPr anchorCtr="0" anchor="t" bIns="91425" lIns="91425" rIns="91425" wrap="square" tIns="91425">
            <a:noAutofit/>
          </a:bodyPr>
          <a:lstStyle/>
          <a:p>
            <a:pPr lvl="0" rtl="0">
              <a:spcBef>
                <a:spcPts val="0"/>
              </a:spcBef>
              <a:buNone/>
            </a:pPr>
            <a:r>
              <a:rPr lang="en">
                <a:latin typeface="Source Code Pro"/>
                <a:ea typeface="Source Code Pro"/>
                <a:cs typeface="Source Code Pro"/>
                <a:sym typeface="Source Code Pro"/>
              </a:rPr>
              <a:t>1	 </a:t>
            </a:r>
            <a:r>
              <a:rPr lang="en">
                <a:solidFill>
                  <a:srgbClr val="000000"/>
                </a:solidFill>
                <a:latin typeface="Source Code Pro"/>
                <a:ea typeface="Source Code Pro"/>
                <a:cs typeface="Source Code Pro"/>
                <a:sym typeface="Source Code Pro"/>
              </a:rPr>
              <a:t>favorite_languages = {</a:t>
            </a:r>
          </a:p>
          <a:p>
            <a:pPr lvl="0" rtl="0">
              <a:spcBef>
                <a:spcPts val="0"/>
              </a:spcBef>
              <a:buNone/>
            </a:pPr>
            <a:r>
              <a:rPr lang="en">
                <a:latin typeface="Source Code Pro"/>
                <a:ea typeface="Source Code Pro"/>
                <a:cs typeface="Source Code Pro"/>
                <a:sym typeface="Source Code Pro"/>
              </a:rPr>
              <a:t>2		</a:t>
            </a:r>
            <a:r>
              <a:rPr lang="en">
                <a:solidFill>
                  <a:srgbClr val="000000"/>
                </a:solidFill>
                <a:latin typeface="Source Code Pro"/>
                <a:ea typeface="Source Code Pro"/>
                <a:cs typeface="Source Code Pro"/>
                <a:sym typeface="Source Code Pro"/>
              </a:rPr>
              <a:t>‘jen’: ‘python’,</a:t>
            </a:r>
          </a:p>
          <a:p>
            <a:pPr lvl="0" rtl="0">
              <a:spcBef>
                <a:spcPts val="0"/>
              </a:spcBef>
              <a:buNone/>
            </a:pPr>
            <a:r>
              <a:rPr lang="en">
                <a:latin typeface="Source Code Pro"/>
                <a:ea typeface="Source Code Pro"/>
                <a:cs typeface="Source Code Pro"/>
                <a:sym typeface="Source Code Pro"/>
              </a:rPr>
              <a:t>3		</a:t>
            </a:r>
            <a:r>
              <a:rPr lang="en">
                <a:solidFill>
                  <a:srgbClr val="000000"/>
                </a:solidFill>
                <a:latin typeface="Source Code Pro"/>
                <a:ea typeface="Source Code Pro"/>
                <a:cs typeface="Source Code Pro"/>
                <a:sym typeface="Source Code Pro"/>
              </a:rPr>
              <a:t>‘sarah’: ‘c’,</a:t>
            </a:r>
          </a:p>
          <a:p>
            <a:pPr lvl="0" rtl="0">
              <a:spcBef>
                <a:spcPts val="0"/>
              </a:spcBef>
              <a:buNone/>
            </a:pPr>
            <a:r>
              <a:rPr lang="en">
                <a:latin typeface="Source Code Pro"/>
                <a:ea typeface="Source Code Pro"/>
                <a:cs typeface="Source Code Pro"/>
                <a:sym typeface="Source Code Pro"/>
              </a:rPr>
              <a:t>4		</a:t>
            </a:r>
            <a:r>
              <a:rPr lang="en">
                <a:solidFill>
                  <a:srgbClr val="000000"/>
                </a:solidFill>
                <a:latin typeface="Source Code Pro"/>
                <a:ea typeface="Source Code Pro"/>
                <a:cs typeface="Source Code Pro"/>
                <a:sym typeface="Source Code Pro"/>
              </a:rPr>
              <a:t>‘edward’: ‘ruby’,</a:t>
            </a:r>
          </a:p>
          <a:p>
            <a:pPr lvl="0" rtl="0">
              <a:spcBef>
                <a:spcPts val="0"/>
              </a:spcBef>
              <a:buNone/>
            </a:pPr>
            <a:r>
              <a:rPr lang="en">
                <a:latin typeface="Source Code Pro"/>
                <a:ea typeface="Source Code Pro"/>
                <a:cs typeface="Source Code Pro"/>
                <a:sym typeface="Source Code Pro"/>
              </a:rPr>
              <a:t>5		</a:t>
            </a:r>
            <a:r>
              <a:rPr lang="en">
                <a:solidFill>
                  <a:srgbClr val="000000"/>
                </a:solidFill>
                <a:latin typeface="Source Code Pro"/>
                <a:ea typeface="Source Code Pro"/>
                <a:cs typeface="Source Code Pro"/>
                <a:sym typeface="Source Code Pro"/>
              </a:rPr>
              <a:t>‘phil’: ‘python’,</a:t>
            </a:r>
          </a:p>
          <a:p>
            <a:pPr lvl="0" rtl="0">
              <a:spcBef>
                <a:spcPts val="0"/>
              </a:spcBef>
              <a:buNone/>
            </a:pPr>
            <a:r>
              <a:rPr lang="en">
                <a:latin typeface="Source Code Pro"/>
                <a:ea typeface="Source Code Pro"/>
                <a:cs typeface="Source Code Pro"/>
                <a:sym typeface="Source Code Pro"/>
              </a:rPr>
              <a:t>6		</a:t>
            </a:r>
            <a:r>
              <a:rPr lang="en">
                <a:solidFill>
                  <a:srgbClr val="000000"/>
                </a:solidFill>
                <a:latin typeface="Source Code Pro"/>
                <a:ea typeface="Source Code Pro"/>
                <a:cs typeface="Source Code Pro"/>
                <a:sym typeface="Source Code Pro"/>
              </a:rPr>
              <a:t>}</a:t>
            </a:r>
          </a:p>
        </p:txBody>
      </p:sp>
      <p:sp>
        <p:nvSpPr>
          <p:cNvPr id="101" name="Shape 101"/>
          <p:cNvSpPr txBox="1"/>
          <p:nvPr>
            <p:ph idx="2" type="body"/>
          </p:nvPr>
        </p:nvSpPr>
        <p:spPr>
          <a:xfrm>
            <a:off x="4832400" y="1152475"/>
            <a:ext cx="3999900" cy="3416400"/>
          </a:xfrm>
          <a:prstGeom prst="rect">
            <a:avLst/>
          </a:prstGeom>
        </p:spPr>
        <p:txBody>
          <a:bodyPr anchorCtr="0" anchor="t" bIns="91425" lIns="91425" rIns="91425" wrap="square" tIns="91425">
            <a:noAutofit/>
          </a:bodyPr>
          <a:lstStyle/>
          <a:p>
            <a:pPr indent="-228600" lvl="0" marL="457200" rtl="0">
              <a:spcBef>
                <a:spcPts val="0"/>
              </a:spcBef>
            </a:pPr>
            <a:r>
              <a:rPr lang="en"/>
              <a:t>We’ve broken up a larger dictionary into several lines.</a:t>
            </a:r>
          </a:p>
          <a:p>
            <a:pPr lvl="0" rtl="0">
              <a:spcBef>
                <a:spcPts val="0"/>
              </a:spcBef>
              <a:buNone/>
            </a:pPr>
            <a:r>
              <a:t/>
            </a:r>
            <a:endParaRPr/>
          </a:p>
          <a:p>
            <a:pPr indent="-381000" lvl="0" marL="457200" rtl="0">
              <a:spcBef>
                <a:spcPts val="0"/>
              </a:spcBef>
              <a:buSzPct val="100000"/>
            </a:pPr>
            <a:r>
              <a:rPr b="1" lang="en" sz="2400"/>
              <a:t>What is the Key?</a:t>
            </a:r>
          </a:p>
          <a:p>
            <a:pPr lvl="0" rtl="0">
              <a:spcBef>
                <a:spcPts val="0"/>
              </a:spcBef>
              <a:buNone/>
            </a:pPr>
            <a:r>
              <a:t/>
            </a:r>
            <a:endParaRPr b="1" sz="1800"/>
          </a:p>
          <a:p>
            <a:pPr indent="-381000" lvl="0" marL="457200">
              <a:spcBef>
                <a:spcPts val="0"/>
              </a:spcBef>
              <a:buSzPct val="100000"/>
            </a:pPr>
            <a:r>
              <a:rPr b="1" lang="en" sz="2400"/>
              <a:t>What is the Value?</a:t>
            </a:r>
          </a:p>
        </p:txBody>
      </p:sp>
      <p:sp>
        <p:nvSpPr>
          <p:cNvPr id="102" name="Shape 102"/>
          <p:cNvSpPr txBox="1"/>
          <p:nvPr/>
        </p:nvSpPr>
        <p:spPr>
          <a:xfrm>
            <a:off x="5144000" y="2906850"/>
            <a:ext cx="3999900" cy="515100"/>
          </a:xfrm>
          <a:prstGeom prst="rect">
            <a:avLst/>
          </a:prstGeom>
          <a:noFill/>
          <a:ln>
            <a:noFill/>
          </a:ln>
        </p:spPr>
        <p:txBody>
          <a:bodyPr anchorCtr="0" anchor="t" bIns="91425" lIns="91425" rIns="91425" wrap="square" tIns="91425">
            <a:noAutofit/>
          </a:bodyPr>
          <a:lstStyle/>
          <a:p>
            <a:pPr lvl="0">
              <a:spcBef>
                <a:spcPts val="0"/>
              </a:spcBef>
              <a:buNone/>
            </a:pPr>
            <a:r>
              <a:rPr lang="en">
                <a:solidFill>
                  <a:schemeClr val="dk1"/>
                </a:solidFill>
              </a:rPr>
              <a:t>Name of the person who responded to the poll</a:t>
            </a:r>
          </a:p>
        </p:txBody>
      </p:sp>
      <p:sp>
        <p:nvSpPr>
          <p:cNvPr id="103" name="Shape 103"/>
          <p:cNvSpPr txBox="1"/>
          <p:nvPr/>
        </p:nvSpPr>
        <p:spPr>
          <a:xfrm>
            <a:off x="5144000" y="4157900"/>
            <a:ext cx="3999900" cy="515100"/>
          </a:xfrm>
          <a:prstGeom prst="rect">
            <a:avLst/>
          </a:prstGeom>
          <a:noFill/>
          <a:ln>
            <a:noFill/>
          </a:ln>
        </p:spPr>
        <p:txBody>
          <a:bodyPr anchorCtr="0" anchor="t" bIns="91425" lIns="91425" rIns="91425" wrap="square" tIns="91425">
            <a:noAutofit/>
          </a:bodyPr>
          <a:lstStyle/>
          <a:p>
            <a:pPr lvl="0" rtl="0">
              <a:spcBef>
                <a:spcPts val="0"/>
              </a:spcBef>
              <a:buNone/>
            </a:pPr>
            <a:r>
              <a:rPr lang="en">
                <a:solidFill>
                  <a:schemeClr val="dk1"/>
                </a:solidFill>
              </a:rPr>
              <a:t>Their favorite language choice</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102"/>
                                        </p:tgtEl>
                                        <p:attrNameLst>
                                          <p:attrName>style.visibility</p:attrName>
                                        </p:attrNameLst>
                                      </p:cBhvr>
                                      <p:to>
                                        <p:strVal val="visible"/>
                                      </p:to>
                                    </p:set>
                                    <p:anim calcmode="lin" valueType="num">
                                      <p:cBhvr additive="base">
                                        <p:cTn dur="1000"/>
                                        <p:tgtEl>
                                          <p:spTgt spid="102"/>
                                        </p:tgtEl>
                                        <p:attrNameLst>
                                          <p:attrName>ppt_w</p:attrName>
                                        </p:attrNameLst>
                                      </p:cBhvr>
                                      <p:tavLst>
                                        <p:tav fmla="" tm="0">
                                          <p:val>
                                            <p:strVal val="0"/>
                                          </p:val>
                                        </p:tav>
                                        <p:tav fmla="" tm="100000">
                                          <p:val>
                                            <p:strVal val="#ppt_w"/>
                                          </p:val>
                                        </p:tav>
                                      </p:tavLst>
                                    </p:anim>
                                    <p:anim calcmode="lin" valueType="num">
                                      <p:cBhvr additive="base">
                                        <p:cTn dur="1000"/>
                                        <p:tgtEl>
                                          <p:spTgt spid="102"/>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103"/>
                                        </p:tgtEl>
                                        <p:attrNameLst>
                                          <p:attrName>style.visibility</p:attrName>
                                        </p:attrNameLst>
                                      </p:cBhvr>
                                      <p:to>
                                        <p:strVal val="visible"/>
                                      </p:to>
                                    </p:set>
                                    <p:anim calcmode="lin" valueType="num">
                                      <p:cBhvr additive="base">
                                        <p:cTn dur="1000"/>
                                        <p:tgtEl>
                                          <p:spTgt spid="103"/>
                                        </p:tgtEl>
                                        <p:attrNameLst>
                                          <p:attrName>ppt_w</p:attrName>
                                        </p:attrNameLst>
                                      </p:cBhvr>
                                      <p:tavLst>
                                        <p:tav fmla="" tm="0">
                                          <p:val>
                                            <p:strVal val="0"/>
                                          </p:val>
                                        </p:tav>
                                        <p:tav fmla="" tm="100000">
                                          <p:val>
                                            <p:strVal val="#ppt_w"/>
                                          </p:val>
                                        </p:tav>
                                      </p:tavLst>
                                    </p:anim>
                                    <p:anim calcmode="lin" valueType="num">
                                      <p:cBhvr additive="base">
                                        <p:cTn dur="1000"/>
                                        <p:tgtEl>
                                          <p:spTgt spid="103"/>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 name="Shape 107"/>
        <p:cNvGrpSpPr/>
        <p:nvPr/>
      </p:nvGrpSpPr>
      <p:grpSpPr>
        <a:xfrm>
          <a:off x="0" y="0"/>
          <a:ext cx="0" cy="0"/>
          <a:chOff x="0" y="0"/>
          <a:chExt cx="0" cy="0"/>
        </a:xfrm>
      </p:grpSpPr>
      <p:sp>
        <p:nvSpPr>
          <p:cNvPr id="108" name="Shape 108"/>
          <p:cNvSpPr txBox="1"/>
          <p:nvPr>
            <p:ph type="title"/>
          </p:nvPr>
        </p:nvSpPr>
        <p:spPr>
          <a:xfrm>
            <a:off x="311700" y="445025"/>
            <a:ext cx="8520600" cy="572700"/>
          </a:xfrm>
          <a:prstGeom prst="rect">
            <a:avLst/>
          </a:prstGeom>
        </p:spPr>
        <p:txBody>
          <a:bodyPr anchorCtr="0" anchor="t" bIns="91425" lIns="91425" rIns="91425" wrap="square" tIns="91425">
            <a:noAutofit/>
          </a:bodyPr>
          <a:lstStyle/>
          <a:p>
            <a:pPr lvl="0">
              <a:spcBef>
                <a:spcPts val="0"/>
              </a:spcBef>
              <a:buNone/>
            </a:pPr>
            <a:r>
              <a:rPr lang="en"/>
              <a:t>How to use the dictionary</a:t>
            </a:r>
          </a:p>
        </p:txBody>
      </p:sp>
      <p:sp>
        <p:nvSpPr>
          <p:cNvPr id="109" name="Shape 109"/>
          <p:cNvSpPr txBox="1"/>
          <p:nvPr>
            <p:ph idx="1" type="body"/>
          </p:nvPr>
        </p:nvSpPr>
        <p:spPr>
          <a:xfrm>
            <a:off x="311700" y="1152475"/>
            <a:ext cx="8520600" cy="3416400"/>
          </a:xfrm>
          <a:prstGeom prst="rect">
            <a:avLst/>
          </a:prstGeom>
        </p:spPr>
        <p:txBody>
          <a:bodyPr anchorCtr="0" anchor="t" bIns="91425" lIns="91425" rIns="91425" wrap="square" tIns="91425">
            <a:noAutofit/>
          </a:bodyPr>
          <a:lstStyle/>
          <a:p>
            <a:pPr indent="-228600" lvl="0" marL="457200" rtl="0">
              <a:spcBef>
                <a:spcPts val="0"/>
              </a:spcBef>
            </a:pPr>
            <a:r>
              <a:rPr lang="en"/>
              <a:t>Given the name of the person who took the poll, you can easily look up their favorite language:</a:t>
            </a:r>
          </a:p>
          <a:p>
            <a:pPr lvl="0" rtl="0">
              <a:spcBef>
                <a:spcPts val="0"/>
              </a:spcBef>
              <a:buNone/>
            </a:pPr>
            <a:r>
              <a:rPr lang="en">
                <a:latin typeface="Source Code Pro"/>
                <a:ea typeface="Source Code Pro"/>
                <a:cs typeface="Source Code Pro"/>
                <a:sym typeface="Source Code Pro"/>
              </a:rPr>
              <a:t>7		</a:t>
            </a:r>
            <a:r>
              <a:rPr lang="en">
                <a:solidFill>
                  <a:srgbClr val="000000"/>
                </a:solidFill>
                <a:latin typeface="Source Code Pro"/>
                <a:ea typeface="Source Code Pro"/>
                <a:cs typeface="Source Code Pro"/>
                <a:sym typeface="Source Code Pro"/>
              </a:rPr>
              <a:t>print(“Sarah’s favorite language is “ +</a:t>
            </a:r>
          </a:p>
          <a:p>
            <a:pPr lvl="0" rtl="0">
              <a:spcBef>
                <a:spcPts val="0"/>
              </a:spcBef>
              <a:buNone/>
            </a:pPr>
            <a:r>
              <a:rPr lang="en">
                <a:latin typeface="Source Code Pro"/>
                <a:ea typeface="Source Code Pro"/>
                <a:cs typeface="Source Code Pro"/>
                <a:sym typeface="Source Code Pro"/>
              </a:rPr>
              <a:t>8			</a:t>
            </a:r>
            <a:r>
              <a:rPr lang="en">
                <a:solidFill>
                  <a:srgbClr val="000000"/>
                </a:solidFill>
                <a:latin typeface="Source Code Pro"/>
                <a:ea typeface="Source Code Pro"/>
                <a:cs typeface="Source Code Pro"/>
                <a:sym typeface="Source Code Pro"/>
              </a:rPr>
              <a:t>favorite_languages[‘sarah’].title() +</a:t>
            </a:r>
          </a:p>
          <a:p>
            <a:pPr lvl="0">
              <a:spcBef>
                <a:spcPts val="0"/>
              </a:spcBef>
              <a:buNone/>
            </a:pPr>
            <a:r>
              <a:rPr lang="en">
                <a:latin typeface="Source Code Pro"/>
                <a:ea typeface="Source Code Pro"/>
                <a:cs typeface="Source Code Pro"/>
                <a:sym typeface="Source Code Pro"/>
              </a:rPr>
              <a:t>9			</a:t>
            </a:r>
            <a:r>
              <a:rPr lang="en">
                <a:solidFill>
                  <a:srgbClr val="000000"/>
                </a:solidFill>
                <a:latin typeface="Source Code Pro"/>
                <a:ea typeface="Source Code Pro"/>
                <a:cs typeface="Source Code Pro"/>
                <a:sym typeface="Source Code Pro"/>
              </a:rPr>
              <a:t>“.”)</a:t>
            </a:r>
          </a:p>
        </p:txBody>
      </p:sp>
    </p:spTree>
  </p:cSld>
  <p:clrMapOvr>
    <a:masterClrMapping/>
  </p:clrMapOvr>
</p:sld>
</file>

<file path=ppt/theme/theme1.xml><?xml version="1.0" encoding="utf-8"?>
<a:theme xmlns:a="http://schemas.openxmlformats.org/drawingml/2006/main" xmlns:r="http://schemas.openxmlformats.org/officeDocument/2006/relationships" name="Gameday">
  <a:themeElements>
    <a:clrScheme name="Gameday">
      <a:dk1>
        <a:srgbClr val="4285F4"/>
      </a:dk1>
      <a:lt1>
        <a:srgbClr val="FFFFFF"/>
      </a:lt1>
      <a:dk2>
        <a:srgbClr val="666666"/>
      </a:dk2>
      <a:lt2>
        <a:srgbClr val="D9D9D9"/>
      </a:lt2>
      <a:accent1>
        <a:srgbClr val="455A64"/>
      </a:accent1>
      <a:accent2>
        <a:srgbClr val="607D8B"/>
      </a:accent2>
      <a:accent3>
        <a:srgbClr val="FF5722"/>
      </a:accent3>
      <a:accent4>
        <a:srgbClr val="D84315"/>
      </a:accent4>
      <a:accent5>
        <a:srgbClr val="1C3AA9"/>
      </a:accent5>
      <a:accent6>
        <a:srgbClr val="FFAB40"/>
      </a:accent6>
      <a:hlink>
        <a:srgbClr val="1C3AA9"/>
      </a:hlink>
      <a:folHlink>
        <a:srgbClr val="1C3A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